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Mono SemiBold"/>
      <p:regular r:id="rId44"/>
      <p:bold r:id="rId45"/>
      <p:italic r:id="rId46"/>
      <p:boldItalic r:id="rId47"/>
    </p:embeddedFont>
    <p:embeddedFont>
      <p:font typeface="Roboto Mono Medium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Bebas Neue"/>
      <p:regular r:id="rId60"/>
    </p:embeddedFont>
    <p:embeddedFont>
      <p:font typeface="Zen Antique"/>
      <p:regular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RobotoMonoSemiBold-italic.fntdata"/><Relationship Id="rId45" Type="http://schemas.openxmlformats.org/officeDocument/2006/relationships/font" Target="fonts/RobotoMono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Medium-regular.fntdata"/><Relationship Id="rId47" Type="http://schemas.openxmlformats.org/officeDocument/2006/relationships/font" Target="fonts/RobotoMonoSemiBold-boldItalic.fntdata"/><Relationship Id="rId49" Type="http://schemas.openxmlformats.org/officeDocument/2006/relationships/font" Target="fonts/RobotoMon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regular.fntdata"/><Relationship Id="rId61" Type="http://schemas.openxmlformats.org/officeDocument/2006/relationships/font" Target="fonts/ZenAntique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ebas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Medium-boldItalic.fntdata"/><Relationship Id="rId50" Type="http://schemas.openxmlformats.org/officeDocument/2006/relationships/font" Target="fonts/RobotoMonoMedium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7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322d97527df_5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322d97527df_5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22d97527df_5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322d97527df_5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322d97527d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322d97527d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322d97527d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322d97527d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322d97527d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322d97527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324675f89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324675f89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324675f893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324675f893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324675f893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324675f893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324675f893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324675f893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24675f893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24675f893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f463f165c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f463f165c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324675f893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324675f893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324675f8934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324675f893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324675f893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324675f893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324675f893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324675f893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324675f8934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324675f8934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24675f893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324675f893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324675f893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324675f893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324675f893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324675f893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24675f8934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" name="Google Shape;2713;g324675f8934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324675f8934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324675f893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13b49936e2d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13b49936e2d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322d97527d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322d97527d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322d97527df_5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322d97527df_5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322d97527df_5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322d97527df_5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322d97527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322d97527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322d97527d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322d97527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322db59d2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322db59d2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322d97527d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322d97527d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322db59d2d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322db59d2d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322d97527d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322d97527d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022bc3cb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022bc3c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322d97527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322d97527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3b99f811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3b99f811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4807ab459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4807ab459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22d97527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322d97527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22d97527df_5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322d97527df_5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12" name="Google Shape;12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" name="Google Shape;63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114" name="Google Shape;114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"/>
          <p:cNvGrpSpPr/>
          <p:nvPr/>
        </p:nvGrpSpPr>
        <p:grpSpPr>
          <a:xfrm flipH="1">
            <a:off x="7345193" y="3459384"/>
            <a:ext cx="2638315" cy="4402295"/>
            <a:chOff x="238125" y="1025750"/>
            <a:chExt cx="844450" cy="1409050"/>
          </a:xfrm>
        </p:grpSpPr>
        <p:sp>
          <p:nvSpPr>
            <p:cNvPr id="165" name="Google Shape;165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"/>
          <p:cNvGrpSpPr/>
          <p:nvPr/>
        </p:nvGrpSpPr>
        <p:grpSpPr>
          <a:xfrm rot="10800000">
            <a:off x="4788160" y="-1654085"/>
            <a:ext cx="3689134" cy="3227984"/>
            <a:chOff x="1067625" y="-1658125"/>
            <a:chExt cx="2887550" cy="2526600"/>
          </a:xfrm>
        </p:grpSpPr>
        <p:sp>
          <p:nvSpPr>
            <p:cNvPr id="216" name="Google Shape;216;p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"/>
          <p:cNvSpPr txBox="1"/>
          <p:nvPr>
            <p:ph hasCustomPrompt="1" type="title"/>
          </p:nvPr>
        </p:nvSpPr>
        <p:spPr>
          <a:xfrm>
            <a:off x="709600" y="1490388"/>
            <a:ext cx="61404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9" name="Google Shape;969;p11"/>
          <p:cNvSpPr txBox="1"/>
          <p:nvPr>
            <p:ph idx="1" type="subTitle"/>
          </p:nvPr>
        </p:nvSpPr>
        <p:spPr>
          <a:xfrm>
            <a:off x="709600" y="3204613"/>
            <a:ext cx="61404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0" name="Google Shape;970;p11"/>
          <p:cNvGrpSpPr/>
          <p:nvPr/>
        </p:nvGrpSpPr>
        <p:grpSpPr>
          <a:xfrm>
            <a:off x="4333943" y="3607034"/>
            <a:ext cx="2638315" cy="4402295"/>
            <a:chOff x="238125" y="1025750"/>
            <a:chExt cx="844450" cy="1409050"/>
          </a:xfrm>
        </p:grpSpPr>
        <p:sp>
          <p:nvSpPr>
            <p:cNvPr id="971" name="Google Shape;971;p1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11"/>
          <p:cNvGrpSpPr/>
          <p:nvPr/>
        </p:nvGrpSpPr>
        <p:grpSpPr>
          <a:xfrm flipH="1">
            <a:off x="7115243" y="1490409"/>
            <a:ext cx="2638315" cy="4402295"/>
            <a:chOff x="238125" y="1025750"/>
            <a:chExt cx="844450" cy="1409050"/>
          </a:xfrm>
        </p:grpSpPr>
        <p:sp>
          <p:nvSpPr>
            <p:cNvPr id="1022" name="Google Shape;1022;p1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075" name="Google Shape;1075;p13"/>
          <p:cNvSpPr txBox="1"/>
          <p:nvPr>
            <p:ph hasCustomPrompt="1" idx="2" type="title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 sz="35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/>
          <p:nvPr>
            <p:ph hasCustomPrompt="1" idx="3" type="title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/>
          <p:nvPr>
            <p:ph hasCustomPrompt="1" idx="4" type="title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/>
          <p:nvPr>
            <p:ph hasCustomPrompt="1" idx="5" type="title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/>
          <p:nvPr>
            <p:ph hasCustomPrompt="1" idx="6" type="title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/>
          <p:nvPr>
            <p:ph hasCustomPrompt="1" idx="7" type="title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/>
          <p:nvPr>
            <p:ph idx="1" type="subTitle"/>
          </p:nvPr>
        </p:nvSpPr>
        <p:spPr>
          <a:xfrm>
            <a:off x="1629825" y="1893113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13"/>
          <p:cNvSpPr txBox="1"/>
          <p:nvPr>
            <p:ph idx="8" type="subTitle"/>
          </p:nvPr>
        </p:nvSpPr>
        <p:spPr>
          <a:xfrm>
            <a:off x="1629825" y="2854382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3"/>
          <p:cNvSpPr txBox="1"/>
          <p:nvPr>
            <p:ph idx="9" type="subTitle"/>
          </p:nvPr>
        </p:nvSpPr>
        <p:spPr>
          <a:xfrm>
            <a:off x="1629825" y="3815651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13"/>
          <p:cNvSpPr txBox="1"/>
          <p:nvPr>
            <p:ph idx="13" type="subTitle"/>
          </p:nvPr>
        </p:nvSpPr>
        <p:spPr>
          <a:xfrm>
            <a:off x="5963175" y="1893113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5" name="Google Shape;1085;p13"/>
          <p:cNvSpPr txBox="1"/>
          <p:nvPr>
            <p:ph idx="14" type="subTitle"/>
          </p:nvPr>
        </p:nvSpPr>
        <p:spPr>
          <a:xfrm>
            <a:off x="5963175" y="2854382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" name="Google Shape;1086;p13"/>
          <p:cNvSpPr txBox="1"/>
          <p:nvPr>
            <p:ph idx="15" type="subTitle"/>
          </p:nvPr>
        </p:nvSpPr>
        <p:spPr>
          <a:xfrm>
            <a:off x="5963175" y="3815651"/>
            <a:ext cx="1551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7" name="Google Shape;1087;p13"/>
          <p:cNvGrpSpPr/>
          <p:nvPr/>
        </p:nvGrpSpPr>
        <p:grpSpPr>
          <a:xfrm flipH="1">
            <a:off x="-1370432" y="844784"/>
            <a:ext cx="2638315" cy="4402295"/>
            <a:chOff x="238125" y="1025750"/>
            <a:chExt cx="844450" cy="1409050"/>
          </a:xfrm>
        </p:grpSpPr>
        <p:sp>
          <p:nvSpPr>
            <p:cNvPr id="1088" name="Google Shape;1088;p1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3"/>
          <p:cNvGrpSpPr/>
          <p:nvPr/>
        </p:nvGrpSpPr>
        <p:grpSpPr>
          <a:xfrm rot="5400000">
            <a:off x="7423677" y="2243089"/>
            <a:ext cx="3689423" cy="3228237"/>
            <a:chOff x="1067625" y="-1658125"/>
            <a:chExt cx="2887550" cy="2526600"/>
          </a:xfrm>
        </p:grpSpPr>
        <p:sp>
          <p:nvSpPr>
            <p:cNvPr id="1139" name="Google Shape;1139;p1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4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grpSp>
        <p:nvGrpSpPr>
          <p:cNvPr id="1147" name="Google Shape;1147;p14"/>
          <p:cNvGrpSpPr/>
          <p:nvPr/>
        </p:nvGrpSpPr>
        <p:grpSpPr>
          <a:xfrm rot="7200144">
            <a:off x="7210640" y="1194051"/>
            <a:ext cx="3689443" cy="3228255"/>
            <a:chOff x="1067625" y="-1658125"/>
            <a:chExt cx="2887550" cy="2526600"/>
          </a:xfrm>
        </p:grpSpPr>
        <p:sp>
          <p:nvSpPr>
            <p:cNvPr id="1148" name="Google Shape;1148;p1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14"/>
          <p:cNvGrpSpPr/>
          <p:nvPr/>
        </p:nvGrpSpPr>
        <p:grpSpPr>
          <a:xfrm flipH="1">
            <a:off x="4220143" y="4672384"/>
            <a:ext cx="2638315" cy="4402295"/>
            <a:chOff x="238125" y="1025750"/>
            <a:chExt cx="844450" cy="1409050"/>
          </a:xfrm>
        </p:grpSpPr>
        <p:sp>
          <p:nvSpPr>
            <p:cNvPr id="1155" name="Google Shape;1155;p1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14"/>
          <p:cNvGrpSpPr/>
          <p:nvPr/>
        </p:nvGrpSpPr>
        <p:grpSpPr>
          <a:xfrm flipH="1">
            <a:off x="1057843" y="4481884"/>
            <a:ext cx="2638315" cy="4402295"/>
            <a:chOff x="238125" y="1025750"/>
            <a:chExt cx="844450" cy="1409050"/>
          </a:xfrm>
        </p:grpSpPr>
        <p:sp>
          <p:nvSpPr>
            <p:cNvPr id="1206" name="Google Shape;1206;p1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14"/>
          <p:cNvGrpSpPr/>
          <p:nvPr/>
        </p:nvGrpSpPr>
        <p:grpSpPr>
          <a:xfrm rot="7200144">
            <a:off x="-2200060" y="1098801"/>
            <a:ext cx="3689443" cy="3228255"/>
            <a:chOff x="1067625" y="-1658125"/>
            <a:chExt cx="2887550" cy="2526600"/>
          </a:xfrm>
        </p:grpSpPr>
        <p:sp>
          <p:nvSpPr>
            <p:cNvPr id="1257" name="Google Shape;1257;p1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grpSp>
        <p:nvGrpSpPr>
          <p:cNvPr id="1265" name="Google Shape;1265;p15"/>
          <p:cNvGrpSpPr/>
          <p:nvPr/>
        </p:nvGrpSpPr>
        <p:grpSpPr>
          <a:xfrm flipH="1" rot="5400000">
            <a:off x="7944177" y="-329513"/>
            <a:ext cx="3689423" cy="3228237"/>
            <a:chOff x="1067625" y="-1658125"/>
            <a:chExt cx="2887550" cy="2526600"/>
          </a:xfrm>
        </p:grpSpPr>
        <p:sp>
          <p:nvSpPr>
            <p:cNvPr id="1266" name="Google Shape;1266;p1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15"/>
          <p:cNvGrpSpPr/>
          <p:nvPr/>
        </p:nvGrpSpPr>
        <p:grpSpPr>
          <a:xfrm flipH="1" rot="5400000">
            <a:off x="-1904373" y="-2177363"/>
            <a:ext cx="3689423" cy="3228237"/>
            <a:chOff x="1067625" y="-1658125"/>
            <a:chExt cx="2887550" cy="2526600"/>
          </a:xfrm>
        </p:grpSpPr>
        <p:sp>
          <p:nvSpPr>
            <p:cNvPr id="1273" name="Google Shape;1273;p1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15"/>
          <p:cNvGrpSpPr/>
          <p:nvPr/>
        </p:nvGrpSpPr>
        <p:grpSpPr>
          <a:xfrm>
            <a:off x="8605843" y="3681258"/>
            <a:ext cx="2638315" cy="4402295"/>
            <a:chOff x="238125" y="1025750"/>
            <a:chExt cx="844450" cy="1409050"/>
          </a:xfrm>
        </p:grpSpPr>
        <p:sp>
          <p:nvSpPr>
            <p:cNvPr id="1280" name="Google Shape;1280;p1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15"/>
          <p:cNvGrpSpPr/>
          <p:nvPr/>
        </p:nvGrpSpPr>
        <p:grpSpPr>
          <a:xfrm>
            <a:off x="-2043007" y="3845159"/>
            <a:ext cx="2638315" cy="4402295"/>
            <a:chOff x="238125" y="1025750"/>
            <a:chExt cx="844450" cy="1409050"/>
          </a:xfrm>
        </p:grpSpPr>
        <p:sp>
          <p:nvSpPr>
            <p:cNvPr id="1331" name="Google Shape;1331;p1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383" name="Google Shape;1383;p16"/>
          <p:cNvSpPr txBox="1"/>
          <p:nvPr>
            <p:ph idx="1" type="subTitle"/>
          </p:nvPr>
        </p:nvSpPr>
        <p:spPr>
          <a:xfrm>
            <a:off x="720000" y="1161350"/>
            <a:ext cx="72714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84" name="Google Shape;1384;p16"/>
          <p:cNvGrpSpPr/>
          <p:nvPr/>
        </p:nvGrpSpPr>
        <p:grpSpPr>
          <a:xfrm flipH="1" rot="10800000">
            <a:off x="8434393" y="-2327041"/>
            <a:ext cx="2638315" cy="4402295"/>
            <a:chOff x="238125" y="1025750"/>
            <a:chExt cx="844450" cy="1409050"/>
          </a:xfrm>
        </p:grpSpPr>
        <p:sp>
          <p:nvSpPr>
            <p:cNvPr id="1385" name="Google Shape;1385;p1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16"/>
          <p:cNvGrpSpPr/>
          <p:nvPr/>
        </p:nvGrpSpPr>
        <p:grpSpPr>
          <a:xfrm rot="7423493">
            <a:off x="-2247598" y="3471844"/>
            <a:ext cx="3689493" cy="3228298"/>
            <a:chOff x="1067625" y="-1658125"/>
            <a:chExt cx="2887550" cy="2526600"/>
          </a:xfrm>
        </p:grpSpPr>
        <p:sp>
          <p:nvSpPr>
            <p:cNvPr id="1436" name="Google Shape;1436;p1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444" name="Google Shape;1444;p17"/>
          <p:cNvSpPr txBox="1"/>
          <p:nvPr>
            <p:ph idx="1" type="subTitle"/>
          </p:nvPr>
        </p:nvSpPr>
        <p:spPr>
          <a:xfrm>
            <a:off x="720000" y="1161350"/>
            <a:ext cx="70809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45" name="Google Shape;1445;p17"/>
          <p:cNvGrpSpPr/>
          <p:nvPr/>
        </p:nvGrpSpPr>
        <p:grpSpPr>
          <a:xfrm flipH="1">
            <a:off x="201193" y="3397484"/>
            <a:ext cx="2638315" cy="4402295"/>
            <a:chOff x="238125" y="1025750"/>
            <a:chExt cx="844450" cy="1409050"/>
          </a:xfrm>
        </p:grpSpPr>
        <p:sp>
          <p:nvSpPr>
            <p:cNvPr id="1446" name="Google Shape;1446;p1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498" name="Google Shape;1498;p18"/>
          <p:cNvSpPr txBox="1"/>
          <p:nvPr>
            <p:ph idx="1" type="subTitle"/>
          </p:nvPr>
        </p:nvSpPr>
        <p:spPr>
          <a:xfrm flipH="1">
            <a:off x="1365994" y="2173825"/>
            <a:ext cx="3463800" cy="17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/>
        </p:txBody>
      </p:sp>
      <p:sp>
        <p:nvSpPr>
          <p:cNvPr id="1499" name="Google Shape;1499;p18"/>
          <p:cNvSpPr/>
          <p:nvPr>
            <p:ph idx="2" type="pic"/>
          </p:nvPr>
        </p:nvSpPr>
        <p:spPr>
          <a:xfrm>
            <a:off x="5103342" y="1114026"/>
            <a:ext cx="2674800" cy="3491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1500" name="Google Shape;1500;p18"/>
          <p:cNvGrpSpPr/>
          <p:nvPr/>
        </p:nvGrpSpPr>
        <p:grpSpPr>
          <a:xfrm rot="5400000">
            <a:off x="-2521636" y="2468559"/>
            <a:ext cx="3689134" cy="3227984"/>
            <a:chOff x="1067625" y="-1658125"/>
            <a:chExt cx="2887550" cy="2526600"/>
          </a:xfrm>
        </p:grpSpPr>
        <p:sp>
          <p:nvSpPr>
            <p:cNvPr id="1501" name="Google Shape;1501;p18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7" name="Google Shape;1507;p18"/>
          <p:cNvGrpSpPr/>
          <p:nvPr/>
        </p:nvGrpSpPr>
        <p:grpSpPr>
          <a:xfrm>
            <a:off x="8682043" y="785658"/>
            <a:ext cx="2638315" cy="4402295"/>
            <a:chOff x="238125" y="1025750"/>
            <a:chExt cx="844450" cy="1409050"/>
          </a:xfrm>
        </p:grpSpPr>
        <p:sp>
          <p:nvSpPr>
            <p:cNvPr id="1508" name="Google Shape;1508;p1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9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560" name="Google Shape;1560;p19"/>
          <p:cNvSpPr txBox="1"/>
          <p:nvPr>
            <p:ph idx="1" type="subTitle"/>
          </p:nvPr>
        </p:nvSpPr>
        <p:spPr>
          <a:xfrm>
            <a:off x="721500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1561" name="Google Shape;1561;p19"/>
          <p:cNvSpPr txBox="1"/>
          <p:nvPr>
            <p:ph idx="2" type="subTitle"/>
          </p:nvPr>
        </p:nvSpPr>
        <p:spPr>
          <a:xfrm>
            <a:off x="720000" y="2725894"/>
            <a:ext cx="23460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19"/>
          <p:cNvSpPr txBox="1"/>
          <p:nvPr>
            <p:ph idx="3" type="subTitle"/>
          </p:nvPr>
        </p:nvSpPr>
        <p:spPr>
          <a:xfrm>
            <a:off x="3402000" y="2018081"/>
            <a:ext cx="23430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19"/>
          <p:cNvSpPr txBox="1"/>
          <p:nvPr>
            <p:ph idx="4" type="subTitle"/>
          </p:nvPr>
        </p:nvSpPr>
        <p:spPr>
          <a:xfrm>
            <a:off x="6081000" y="2725900"/>
            <a:ext cx="23430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19"/>
          <p:cNvSpPr txBox="1"/>
          <p:nvPr>
            <p:ph idx="5" type="subTitle"/>
          </p:nvPr>
        </p:nvSpPr>
        <p:spPr>
          <a:xfrm>
            <a:off x="3402061" y="1648719"/>
            <a:ext cx="2343000" cy="4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1565" name="Google Shape;1565;p19"/>
          <p:cNvSpPr txBox="1"/>
          <p:nvPr>
            <p:ph idx="6" type="subTitle"/>
          </p:nvPr>
        </p:nvSpPr>
        <p:spPr>
          <a:xfrm>
            <a:off x="6081001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0"/>
          <p:cNvSpPr txBox="1"/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8" name="Google Shape;1568;p20"/>
          <p:cNvSpPr txBox="1"/>
          <p:nvPr>
            <p:ph idx="1" type="subTitle"/>
          </p:nvPr>
        </p:nvSpPr>
        <p:spPr>
          <a:xfrm>
            <a:off x="976334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1569" name="Google Shape;1569;p20"/>
          <p:cNvSpPr txBox="1"/>
          <p:nvPr>
            <p:ph idx="2" type="subTitle"/>
          </p:nvPr>
        </p:nvSpPr>
        <p:spPr>
          <a:xfrm>
            <a:off x="976338" y="2129775"/>
            <a:ext cx="3477900" cy="67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0" name="Google Shape;1570;p20"/>
          <p:cNvSpPr txBox="1"/>
          <p:nvPr>
            <p:ph idx="3" type="subTitle"/>
          </p:nvPr>
        </p:nvSpPr>
        <p:spPr>
          <a:xfrm>
            <a:off x="4887725" y="2129775"/>
            <a:ext cx="3477900" cy="67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1" name="Google Shape;1571;p20"/>
          <p:cNvSpPr txBox="1"/>
          <p:nvPr>
            <p:ph idx="4" type="subTitle"/>
          </p:nvPr>
        </p:nvSpPr>
        <p:spPr>
          <a:xfrm>
            <a:off x="97633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2" name="Google Shape;1572;p20"/>
          <p:cNvSpPr txBox="1"/>
          <p:nvPr>
            <p:ph idx="5" type="subTitle"/>
          </p:nvPr>
        </p:nvSpPr>
        <p:spPr>
          <a:xfrm>
            <a:off x="488890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3" name="Google Shape;1573;p20"/>
          <p:cNvSpPr txBox="1"/>
          <p:nvPr>
            <p:ph idx="6" type="subTitle"/>
          </p:nvPr>
        </p:nvSpPr>
        <p:spPr>
          <a:xfrm>
            <a:off x="976334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1574" name="Google Shape;1574;p20"/>
          <p:cNvSpPr txBox="1"/>
          <p:nvPr>
            <p:ph idx="7" type="subTitle"/>
          </p:nvPr>
        </p:nvSpPr>
        <p:spPr>
          <a:xfrm>
            <a:off x="4888900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1575" name="Google Shape;1575;p20"/>
          <p:cNvSpPr txBox="1"/>
          <p:nvPr>
            <p:ph idx="8" type="subTitle"/>
          </p:nvPr>
        </p:nvSpPr>
        <p:spPr>
          <a:xfrm>
            <a:off x="4888900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grpSp>
        <p:nvGrpSpPr>
          <p:cNvPr id="1576" name="Google Shape;1576;p20"/>
          <p:cNvGrpSpPr/>
          <p:nvPr/>
        </p:nvGrpSpPr>
        <p:grpSpPr>
          <a:xfrm rot="10800000">
            <a:off x="-2295127" y="-1146084"/>
            <a:ext cx="3689423" cy="3228237"/>
            <a:chOff x="1067625" y="-1658125"/>
            <a:chExt cx="2887550" cy="2526600"/>
          </a:xfrm>
        </p:grpSpPr>
        <p:sp>
          <p:nvSpPr>
            <p:cNvPr id="1577" name="Google Shape;1577;p2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20"/>
          <p:cNvGrpSpPr/>
          <p:nvPr/>
        </p:nvGrpSpPr>
        <p:grpSpPr>
          <a:xfrm flipH="1">
            <a:off x="8434393" y="1633284"/>
            <a:ext cx="2638315" cy="4402295"/>
            <a:chOff x="238125" y="1025750"/>
            <a:chExt cx="844450" cy="1409050"/>
          </a:xfrm>
        </p:grpSpPr>
        <p:sp>
          <p:nvSpPr>
            <p:cNvPr id="1584" name="Google Shape;1584;p20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/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3"/>
          <p:cNvSpPr txBox="1"/>
          <p:nvPr>
            <p:ph hasCustomPrompt="1"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75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/>
          <p:nvPr>
            <p:ph idx="3" type="pic"/>
          </p:nvPr>
        </p:nvSpPr>
        <p:spPr>
          <a:xfrm>
            <a:off x="5796194" y="819150"/>
            <a:ext cx="2638200" cy="3505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226" name="Google Shape;226;p3"/>
          <p:cNvGrpSpPr/>
          <p:nvPr/>
        </p:nvGrpSpPr>
        <p:grpSpPr>
          <a:xfrm flipH="1">
            <a:off x="-7" y="4095759"/>
            <a:ext cx="2638315" cy="4402295"/>
            <a:chOff x="238125" y="1025750"/>
            <a:chExt cx="844450" cy="1409050"/>
          </a:xfrm>
        </p:grpSpPr>
        <p:sp>
          <p:nvSpPr>
            <p:cNvPr id="227" name="Google Shape;227;p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8515343" y="3162309"/>
            <a:ext cx="2638315" cy="4402295"/>
            <a:chOff x="238125" y="1025750"/>
            <a:chExt cx="844450" cy="1409050"/>
          </a:xfrm>
        </p:grpSpPr>
        <p:sp>
          <p:nvSpPr>
            <p:cNvPr id="278" name="Google Shape;278;p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1636" name="Google Shape;1636;p21"/>
          <p:cNvSpPr txBox="1"/>
          <p:nvPr>
            <p:ph idx="1" type="subTitle"/>
          </p:nvPr>
        </p:nvSpPr>
        <p:spPr>
          <a:xfrm>
            <a:off x="723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7" name="Google Shape;1637;p21"/>
          <p:cNvSpPr txBox="1"/>
          <p:nvPr>
            <p:ph idx="2" type="subTitle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21"/>
          <p:cNvSpPr txBox="1"/>
          <p:nvPr>
            <p:ph idx="3" type="subTitle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9" name="Google Shape;1639;p21"/>
          <p:cNvSpPr txBox="1"/>
          <p:nvPr>
            <p:ph idx="4" type="subTitle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21"/>
          <p:cNvSpPr txBox="1"/>
          <p:nvPr>
            <p:ph idx="5" type="subTitle"/>
          </p:nvPr>
        </p:nvSpPr>
        <p:spPr>
          <a:xfrm>
            <a:off x="3390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1" name="Google Shape;1641;p21"/>
          <p:cNvSpPr txBox="1"/>
          <p:nvPr>
            <p:ph idx="6" type="subTitle"/>
          </p:nvPr>
        </p:nvSpPr>
        <p:spPr>
          <a:xfrm>
            <a:off x="6057001" y="3720769"/>
            <a:ext cx="2367000" cy="87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21"/>
          <p:cNvSpPr txBox="1"/>
          <p:nvPr>
            <p:ph idx="7" type="subTitle"/>
          </p:nvPr>
        </p:nvSpPr>
        <p:spPr>
          <a:xfrm>
            <a:off x="723000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3" name="Google Shape;1643;p21"/>
          <p:cNvSpPr txBox="1"/>
          <p:nvPr>
            <p:ph idx="8" type="subTitle"/>
          </p:nvPr>
        </p:nvSpPr>
        <p:spPr>
          <a:xfrm>
            <a:off x="3389997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4" name="Google Shape;1644;p21"/>
          <p:cNvSpPr txBox="1"/>
          <p:nvPr>
            <p:ph idx="9" type="subTitle"/>
          </p:nvPr>
        </p:nvSpPr>
        <p:spPr>
          <a:xfrm>
            <a:off x="6057000" y="1635478"/>
            <a:ext cx="2367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5" name="Google Shape;1645;p21"/>
          <p:cNvSpPr txBox="1"/>
          <p:nvPr>
            <p:ph idx="13" type="subTitle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6" name="Google Shape;1646;p21"/>
          <p:cNvSpPr txBox="1"/>
          <p:nvPr>
            <p:ph idx="14" type="subTitle"/>
          </p:nvPr>
        </p:nvSpPr>
        <p:spPr>
          <a:xfrm>
            <a:off x="3389997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7" name="Google Shape;1647;p21"/>
          <p:cNvSpPr txBox="1"/>
          <p:nvPr>
            <p:ph idx="15" type="subTitle"/>
          </p:nvPr>
        </p:nvSpPr>
        <p:spPr>
          <a:xfrm>
            <a:off x="6057000" y="3298094"/>
            <a:ext cx="2367000" cy="46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48" name="Google Shape;1648;p21"/>
          <p:cNvGrpSpPr/>
          <p:nvPr/>
        </p:nvGrpSpPr>
        <p:grpSpPr>
          <a:xfrm flipH="1">
            <a:off x="-2083882" y="3122934"/>
            <a:ext cx="2638315" cy="4402295"/>
            <a:chOff x="238125" y="1025750"/>
            <a:chExt cx="844450" cy="1409050"/>
          </a:xfrm>
        </p:grpSpPr>
        <p:sp>
          <p:nvSpPr>
            <p:cNvPr id="1649" name="Google Shape;1649;p2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2"/>
          <p:cNvSpPr txBox="1"/>
          <p:nvPr>
            <p:ph hasCustomPrompt="1" type="title"/>
          </p:nvPr>
        </p:nvSpPr>
        <p:spPr>
          <a:xfrm>
            <a:off x="1987050" y="579875"/>
            <a:ext cx="51699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1" name="Google Shape;1701;p22"/>
          <p:cNvSpPr txBox="1"/>
          <p:nvPr>
            <p:ph idx="1" type="subTitle"/>
          </p:nvPr>
        </p:nvSpPr>
        <p:spPr>
          <a:xfrm>
            <a:off x="1987050" y="1594349"/>
            <a:ext cx="51699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2"/>
          <p:cNvSpPr txBox="1"/>
          <p:nvPr>
            <p:ph hasCustomPrompt="1" idx="2" type="title"/>
          </p:nvPr>
        </p:nvSpPr>
        <p:spPr>
          <a:xfrm>
            <a:off x="1987050" y="1883608"/>
            <a:ext cx="51699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3" name="Google Shape;1703;p22"/>
          <p:cNvSpPr txBox="1"/>
          <p:nvPr>
            <p:ph idx="3" type="subTitle"/>
          </p:nvPr>
        </p:nvSpPr>
        <p:spPr>
          <a:xfrm>
            <a:off x="1987050" y="2898087"/>
            <a:ext cx="51699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4" name="Google Shape;1704;p22"/>
          <p:cNvSpPr txBox="1"/>
          <p:nvPr>
            <p:ph hasCustomPrompt="1" idx="4" type="title"/>
          </p:nvPr>
        </p:nvSpPr>
        <p:spPr>
          <a:xfrm>
            <a:off x="1987050" y="3187353"/>
            <a:ext cx="51699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5" name="Google Shape;1705;p22"/>
          <p:cNvSpPr txBox="1"/>
          <p:nvPr>
            <p:ph idx="5" type="subTitle"/>
          </p:nvPr>
        </p:nvSpPr>
        <p:spPr>
          <a:xfrm>
            <a:off x="1987050" y="4201825"/>
            <a:ext cx="51699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6" name="Google Shape;1706;p22"/>
          <p:cNvGrpSpPr/>
          <p:nvPr/>
        </p:nvGrpSpPr>
        <p:grpSpPr>
          <a:xfrm>
            <a:off x="-789407" y="4163630"/>
            <a:ext cx="3689423" cy="3228237"/>
            <a:chOff x="1067625" y="-1658125"/>
            <a:chExt cx="2887550" cy="2526600"/>
          </a:xfrm>
        </p:grpSpPr>
        <p:sp>
          <p:nvSpPr>
            <p:cNvPr id="1707" name="Google Shape;1707;p2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2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2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2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2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p22"/>
          <p:cNvGrpSpPr/>
          <p:nvPr/>
        </p:nvGrpSpPr>
        <p:grpSpPr>
          <a:xfrm flipH="1" rot="10800000">
            <a:off x="7659862" y="-2130280"/>
            <a:ext cx="2638315" cy="4402295"/>
            <a:chOff x="238125" y="1025750"/>
            <a:chExt cx="844450" cy="1409050"/>
          </a:xfrm>
        </p:grpSpPr>
        <p:sp>
          <p:nvSpPr>
            <p:cNvPr id="1714" name="Google Shape;1714;p2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2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7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3"/>
          <p:cNvSpPr txBox="1"/>
          <p:nvPr>
            <p:ph hasCustomPrompt="1" type="title"/>
          </p:nvPr>
        </p:nvSpPr>
        <p:spPr>
          <a:xfrm>
            <a:off x="6945925" y="1915179"/>
            <a:ext cx="1170300" cy="7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1766" name="Google Shape;1766;p23"/>
          <p:cNvSpPr txBox="1"/>
          <p:nvPr>
            <p:ph idx="1" type="subTitle"/>
          </p:nvPr>
        </p:nvSpPr>
        <p:spPr>
          <a:xfrm>
            <a:off x="5865175" y="3645340"/>
            <a:ext cx="24609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7" name="Google Shape;1767;p23"/>
          <p:cNvSpPr txBox="1"/>
          <p:nvPr>
            <p:ph hasCustomPrompt="1" idx="2" type="title"/>
          </p:nvPr>
        </p:nvSpPr>
        <p:spPr>
          <a:xfrm>
            <a:off x="4422898" y="1915172"/>
            <a:ext cx="1170300" cy="7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1768" name="Google Shape;1768;p23"/>
          <p:cNvSpPr txBox="1"/>
          <p:nvPr>
            <p:ph idx="3" type="subTitle"/>
          </p:nvPr>
        </p:nvSpPr>
        <p:spPr>
          <a:xfrm>
            <a:off x="3341550" y="3645325"/>
            <a:ext cx="24609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9" name="Google Shape;1769;p23"/>
          <p:cNvSpPr txBox="1"/>
          <p:nvPr>
            <p:ph hasCustomPrompt="1" idx="4" type="title"/>
          </p:nvPr>
        </p:nvSpPr>
        <p:spPr>
          <a:xfrm>
            <a:off x="1899875" y="1915177"/>
            <a:ext cx="1170300" cy="7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6200"/>
            </a:lvl9pPr>
          </a:lstStyle>
          <a:p>
            <a:r>
              <a:t>xx%</a:t>
            </a:r>
          </a:p>
        </p:txBody>
      </p:sp>
      <p:sp>
        <p:nvSpPr>
          <p:cNvPr id="1770" name="Google Shape;1770;p23"/>
          <p:cNvSpPr txBox="1"/>
          <p:nvPr>
            <p:ph idx="5" type="subTitle"/>
          </p:nvPr>
        </p:nvSpPr>
        <p:spPr>
          <a:xfrm>
            <a:off x="817925" y="3645335"/>
            <a:ext cx="24609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1" name="Google Shape;1771;p23"/>
          <p:cNvSpPr txBox="1"/>
          <p:nvPr>
            <p:ph idx="6" type="title"/>
          </p:nvPr>
        </p:nvSpPr>
        <p:spPr>
          <a:xfrm>
            <a:off x="819125" y="3200147"/>
            <a:ext cx="24597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2" name="Google Shape;1772;p23"/>
          <p:cNvSpPr txBox="1"/>
          <p:nvPr>
            <p:ph idx="7" type="title"/>
          </p:nvPr>
        </p:nvSpPr>
        <p:spPr>
          <a:xfrm>
            <a:off x="3342145" y="3200147"/>
            <a:ext cx="24597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3" name="Google Shape;1773;p23"/>
          <p:cNvSpPr txBox="1"/>
          <p:nvPr>
            <p:ph idx="8" type="title"/>
          </p:nvPr>
        </p:nvSpPr>
        <p:spPr>
          <a:xfrm>
            <a:off x="5865775" y="3200147"/>
            <a:ext cx="24597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4" name="Google Shape;1774;p23"/>
          <p:cNvSpPr txBox="1"/>
          <p:nvPr>
            <p:ph idx="9"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775" name="Google Shape;1775;p23"/>
          <p:cNvGrpSpPr/>
          <p:nvPr/>
        </p:nvGrpSpPr>
        <p:grpSpPr>
          <a:xfrm rot="7200144">
            <a:off x="7620215" y="118976"/>
            <a:ext cx="3689443" cy="3228255"/>
            <a:chOff x="1067625" y="-1658125"/>
            <a:chExt cx="2887550" cy="2526600"/>
          </a:xfrm>
        </p:grpSpPr>
        <p:sp>
          <p:nvSpPr>
            <p:cNvPr id="1776" name="Google Shape;1776;p2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3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2" name="Google Shape;1782;p23"/>
          <p:cNvGrpSpPr/>
          <p:nvPr/>
        </p:nvGrpSpPr>
        <p:grpSpPr>
          <a:xfrm rot="7200144">
            <a:off x="-2165885" y="3761851"/>
            <a:ext cx="3689443" cy="3228255"/>
            <a:chOff x="1067625" y="-1658125"/>
            <a:chExt cx="2887550" cy="2526600"/>
          </a:xfrm>
        </p:grpSpPr>
        <p:sp>
          <p:nvSpPr>
            <p:cNvPr id="1783" name="Google Shape;1783;p2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23"/>
          <p:cNvGrpSpPr/>
          <p:nvPr/>
        </p:nvGrpSpPr>
        <p:grpSpPr>
          <a:xfrm rot="10800000">
            <a:off x="-1980032" y="-1601066"/>
            <a:ext cx="2638315" cy="4402295"/>
            <a:chOff x="238125" y="1025750"/>
            <a:chExt cx="844450" cy="1409050"/>
          </a:xfrm>
        </p:grpSpPr>
        <p:sp>
          <p:nvSpPr>
            <p:cNvPr id="1790" name="Google Shape;1790;p2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24"/>
          <p:cNvSpPr txBox="1"/>
          <p:nvPr>
            <p:ph type="ctrTitle"/>
          </p:nvPr>
        </p:nvSpPr>
        <p:spPr>
          <a:xfrm>
            <a:off x="713547" y="675003"/>
            <a:ext cx="34689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2" name="Google Shape;1842;p24"/>
          <p:cNvSpPr txBox="1"/>
          <p:nvPr>
            <p:ph idx="1" type="subTitle"/>
          </p:nvPr>
        </p:nvSpPr>
        <p:spPr>
          <a:xfrm>
            <a:off x="709600" y="1654575"/>
            <a:ext cx="34770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3" name="Google Shape;1843;p24"/>
          <p:cNvSpPr txBox="1"/>
          <p:nvPr/>
        </p:nvSpPr>
        <p:spPr>
          <a:xfrm>
            <a:off x="714089" y="3875397"/>
            <a:ext cx="3477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44" name="Google Shape;1844;p24"/>
          <p:cNvGrpSpPr/>
          <p:nvPr/>
        </p:nvGrpSpPr>
        <p:grpSpPr>
          <a:xfrm flipH="1">
            <a:off x="5239918" y="3326984"/>
            <a:ext cx="2638315" cy="4402295"/>
            <a:chOff x="238125" y="1025750"/>
            <a:chExt cx="844450" cy="1409050"/>
          </a:xfrm>
        </p:grpSpPr>
        <p:sp>
          <p:nvSpPr>
            <p:cNvPr id="1845" name="Google Shape;1845;p2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5" name="Google Shape;1895;p24"/>
          <p:cNvGrpSpPr/>
          <p:nvPr/>
        </p:nvGrpSpPr>
        <p:grpSpPr>
          <a:xfrm rot="-7200010">
            <a:off x="6108894" y="-906108"/>
            <a:ext cx="3689693" cy="3228474"/>
            <a:chOff x="1067625" y="-1658125"/>
            <a:chExt cx="2887550" cy="2526600"/>
          </a:xfrm>
        </p:grpSpPr>
        <p:sp>
          <p:nvSpPr>
            <p:cNvPr id="1896" name="Google Shape;1896;p2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4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4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4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4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25"/>
          <p:cNvGrpSpPr/>
          <p:nvPr/>
        </p:nvGrpSpPr>
        <p:grpSpPr>
          <a:xfrm flipH="1">
            <a:off x="-370307" y="1978259"/>
            <a:ext cx="2638315" cy="4402295"/>
            <a:chOff x="238125" y="1025750"/>
            <a:chExt cx="844450" cy="1409050"/>
          </a:xfrm>
        </p:grpSpPr>
        <p:sp>
          <p:nvSpPr>
            <p:cNvPr id="1904" name="Google Shape;1904;p2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Google Shape;1954;p25"/>
          <p:cNvGrpSpPr/>
          <p:nvPr/>
        </p:nvGrpSpPr>
        <p:grpSpPr>
          <a:xfrm rot="-7199911">
            <a:off x="5406833" y="-1456875"/>
            <a:ext cx="3689299" cy="3228128"/>
            <a:chOff x="1067625" y="-1658125"/>
            <a:chExt cx="2887550" cy="2526600"/>
          </a:xfrm>
        </p:grpSpPr>
        <p:sp>
          <p:nvSpPr>
            <p:cNvPr id="1955" name="Google Shape;1955;p2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1" name="Google Shape;1961;p25"/>
          <p:cNvGrpSpPr/>
          <p:nvPr/>
        </p:nvGrpSpPr>
        <p:grpSpPr>
          <a:xfrm flipH="1">
            <a:off x="2468143" y="3740384"/>
            <a:ext cx="2638315" cy="4402295"/>
            <a:chOff x="238125" y="1025750"/>
            <a:chExt cx="844450" cy="1409050"/>
          </a:xfrm>
        </p:grpSpPr>
        <p:sp>
          <p:nvSpPr>
            <p:cNvPr id="1962" name="Google Shape;1962;p2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3" name="Google Shape;2013;p26"/>
          <p:cNvGrpSpPr/>
          <p:nvPr/>
        </p:nvGrpSpPr>
        <p:grpSpPr>
          <a:xfrm flipH="1">
            <a:off x="2820568" y="3607034"/>
            <a:ext cx="2638315" cy="4402295"/>
            <a:chOff x="238125" y="1025750"/>
            <a:chExt cx="844450" cy="1409050"/>
          </a:xfrm>
        </p:grpSpPr>
        <p:sp>
          <p:nvSpPr>
            <p:cNvPr id="2014" name="Google Shape;2014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4" name="Google Shape;2064;p26"/>
          <p:cNvGrpSpPr/>
          <p:nvPr/>
        </p:nvGrpSpPr>
        <p:grpSpPr>
          <a:xfrm rot="7200144">
            <a:off x="7429715" y="385676"/>
            <a:ext cx="3689443" cy="3228255"/>
            <a:chOff x="1067625" y="-1658125"/>
            <a:chExt cx="2887550" cy="2526600"/>
          </a:xfrm>
        </p:grpSpPr>
        <p:sp>
          <p:nvSpPr>
            <p:cNvPr id="2065" name="Google Shape;2065;p2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1" name="Google Shape;2071;p26"/>
          <p:cNvGrpSpPr/>
          <p:nvPr/>
        </p:nvGrpSpPr>
        <p:grpSpPr>
          <a:xfrm flipH="1">
            <a:off x="5906668" y="3911834"/>
            <a:ext cx="2638315" cy="4402295"/>
            <a:chOff x="238125" y="1025750"/>
            <a:chExt cx="844450" cy="1409050"/>
          </a:xfrm>
        </p:grpSpPr>
        <p:sp>
          <p:nvSpPr>
            <p:cNvPr id="2072" name="Google Shape;2072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rot="7200144">
            <a:off x="-2238710" y="-395374"/>
            <a:ext cx="3689443" cy="3228255"/>
            <a:chOff x="1067625" y="-1658125"/>
            <a:chExt cx="2887550" cy="2526600"/>
          </a:xfrm>
        </p:grpSpPr>
        <p:sp>
          <p:nvSpPr>
            <p:cNvPr id="2123" name="Google Shape;2123;p2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flipH="1">
            <a:off x="-189332" y="3530834"/>
            <a:ext cx="2638315" cy="4402295"/>
            <a:chOff x="238125" y="1025750"/>
            <a:chExt cx="844450" cy="1409050"/>
          </a:xfrm>
        </p:grpSpPr>
        <p:sp>
          <p:nvSpPr>
            <p:cNvPr id="2130" name="Google Shape;2130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27"/>
          <p:cNvGrpSpPr/>
          <p:nvPr/>
        </p:nvGrpSpPr>
        <p:grpSpPr>
          <a:xfrm flipH="1">
            <a:off x="-1202895" y="844784"/>
            <a:ext cx="2638315" cy="4402295"/>
            <a:chOff x="238125" y="1025750"/>
            <a:chExt cx="844450" cy="1409050"/>
          </a:xfrm>
        </p:grpSpPr>
        <p:sp>
          <p:nvSpPr>
            <p:cNvPr id="2182" name="Google Shape;2182;p2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2" name="Google Shape;2232;p27"/>
          <p:cNvGrpSpPr/>
          <p:nvPr/>
        </p:nvGrpSpPr>
        <p:grpSpPr>
          <a:xfrm rot="7423493">
            <a:off x="2791127" y="4138594"/>
            <a:ext cx="3689493" cy="3228298"/>
            <a:chOff x="1067625" y="-1658125"/>
            <a:chExt cx="2887550" cy="2526600"/>
          </a:xfrm>
        </p:grpSpPr>
        <p:sp>
          <p:nvSpPr>
            <p:cNvPr id="2233" name="Google Shape;2233;p2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27"/>
          <p:cNvGrpSpPr/>
          <p:nvPr/>
        </p:nvGrpSpPr>
        <p:grpSpPr>
          <a:xfrm rot="7423493">
            <a:off x="2791127" y="-2152293"/>
            <a:ext cx="3689493" cy="3228298"/>
            <a:chOff x="1067625" y="-1658125"/>
            <a:chExt cx="2887550" cy="2526600"/>
          </a:xfrm>
        </p:grpSpPr>
        <p:sp>
          <p:nvSpPr>
            <p:cNvPr id="2240" name="Google Shape;2240;p2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27"/>
          <p:cNvGrpSpPr/>
          <p:nvPr/>
        </p:nvGrpSpPr>
        <p:grpSpPr>
          <a:xfrm>
            <a:off x="7836330" y="844784"/>
            <a:ext cx="2638315" cy="4402295"/>
            <a:chOff x="238125" y="1025750"/>
            <a:chExt cx="844450" cy="1409050"/>
          </a:xfrm>
        </p:grpSpPr>
        <p:sp>
          <p:nvSpPr>
            <p:cNvPr id="2247" name="Google Shape;2247;p2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"/>
          <p:cNvSpPr txBox="1"/>
          <p:nvPr>
            <p:ph idx="1" type="body"/>
          </p:nvPr>
        </p:nvSpPr>
        <p:spPr>
          <a:xfrm>
            <a:off x="720000" y="1238200"/>
            <a:ext cx="7704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4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grpSp>
        <p:nvGrpSpPr>
          <p:cNvPr id="331" name="Google Shape;331;p4"/>
          <p:cNvGrpSpPr/>
          <p:nvPr/>
        </p:nvGrpSpPr>
        <p:grpSpPr>
          <a:xfrm flipH="1">
            <a:off x="8583993" y="3579684"/>
            <a:ext cx="2638315" cy="4402295"/>
            <a:chOff x="238125" y="1025750"/>
            <a:chExt cx="844450" cy="1409050"/>
          </a:xfrm>
        </p:grpSpPr>
        <p:sp>
          <p:nvSpPr>
            <p:cNvPr id="332" name="Google Shape;332;p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4"/>
          <p:cNvGrpSpPr/>
          <p:nvPr/>
        </p:nvGrpSpPr>
        <p:grpSpPr>
          <a:xfrm rot="5400000">
            <a:off x="-2362686" y="-1795916"/>
            <a:ext cx="3689134" cy="3227984"/>
            <a:chOff x="1067625" y="-1658125"/>
            <a:chExt cx="2887550" cy="2526600"/>
          </a:xfrm>
        </p:grpSpPr>
        <p:sp>
          <p:nvSpPr>
            <p:cNvPr id="383" name="Google Shape;383;p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/>
          <p:nvPr>
            <p:ph idx="1" type="subTitle"/>
          </p:nvPr>
        </p:nvSpPr>
        <p:spPr>
          <a:xfrm>
            <a:off x="1671740" y="1678250"/>
            <a:ext cx="43917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391" name="Google Shape;391;p5"/>
          <p:cNvSpPr txBox="1"/>
          <p:nvPr>
            <p:ph idx="2" type="subTitle"/>
          </p:nvPr>
        </p:nvSpPr>
        <p:spPr>
          <a:xfrm>
            <a:off x="3080572" y="3338606"/>
            <a:ext cx="43917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/>
        </p:txBody>
      </p:sp>
      <p:sp>
        <p:nvSpPr>
          <p:cNvPr id="392" name="Google Shape;392;p5"/>
          <p:cNvSpPr txBox="1"/>
          <p:nvPr>
            <p:ph idx="3" type="subTitle"/>
          </p:nvPr>
        </p:nvSpPr>
        <p:spPr>
          <a:xfrm>
            <a:off x="1671740" y="2018050"/>
            <a:ext cx="43917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5"/>
          <p:cNvSpPr txBox="1"/>
          <p:nvPr>
            <p:ph idx="4" type="subTitle"/>
          </p:nvPr>
        </p:nvSpPr>
        <p:spPr>
          <a:xfrm>
            <a:off x="3080570" y="3678400"/>
            <a:ext cx="43917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5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grpSp>
        <p:nvGrpSpPr>
          <p:cNvPr id="395" name="Google Shape;395;p5"/>
          <p:cNvGrpSpPr/>
          <p:nvPr/>
        </p:nvGrpSpPr>
        <p:grpSpPr>
          <a:xfrm rot="7200144">
            <a:off x="-809410" y="3328901"/>
            <a:ext cx="3689443" cy="3228255"/>
            <a:chOff x="1067625" y="-1658125"/>
            <a:chExt cx="2887550" cy="2526600"/>
          </a:xfrm>
        </p:grpSpPr>
        <p:sp>
          <p:nvSpPr>
            <p:cNvPr id="396" name="Google Shape;396;p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grpSp>
        <p:nvGrpSpPr>
          <p:cNvPr id="404" name="Google Shape;404;p6"/>
          <p:cNvGrpSpPr/>
          <p:nvPr/>
        </p:nvGrpSpPr>
        <p:grpSpPr>
          <a:xfrm rot="5400000">
            <a:off x="7563177" y="3334164"/>
            <a:ext cx="3689423" cy="3228237"/>
            <a:chOff x="1067625" y="-1658125"/>
            <a:chExt cx="2887550" cy="2526600"/>
          </a:xfrm>
        </p:grpSpPr>
        <p:sp>
          <p:nvSpPr>
            <p:cNvPr id="405" name="Google Shape;405;p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6"/>
          <p:cNvGrpSpPr/>
          <p:nvPr/>
        </p:nvGrpSpPr>
        <p:grpSpPr>
          <a:xfrm flipH="1" rot="10800000">
            <a:off x="-1928707" y="-3022366"/>
            <a:ext cx="2638315" cy="4402295"/>
            <a:chOff x="238125" y="1025750"/>
            <a:chExt cx="844450" cy="1409050"/>
          </a:xfrm>
        </p:grpSpPr>
        <p:sp>
          <p:nvSpPr>
            <p:cNvPr id="412" name="Google Shape;412;p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6"/>
          <p:cNvGrpSpPr/>
          <p:nvPr/>
        </p:nvGrpSpPr>
        <p:grpSpPr>
          <a:xfrm flipH="1" rot="10800000">
            <a:off x="8434393" y="-3022366"/>
            <a:ext cx="2638315" cy="4402295"/>
            <a:chOff x="238125" y="1025750"/>
            <a:chExt cx="844450" cy="1409050"/>
          </a:xfrm>
        </p:grpSpPr>
        <p:sp>
          <p:nvSpPr>
            <p:cNvPr id="463" name="Google Shape;463;p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6"/>
          <p:cNvGrpSpPr/>
          <p:nvPr/>
        </p:nvGrpSpPr>
        <p:grpSpPr>
          <a:xfrm rot="5400000">
            <a:off x="-1632423" y="4257064"/>
            <a:ext cx="3689423" cy="3228237"/>
            <a:chOff x="1067625" y="-1658125"/>
            <a:chExt cx="2887550" cy="2526600"/>
          </a:xfrm>
        </p:grpSpPr>
        <p:sp>
          <p:nvSpPr>
            <p:cNvPr id="514" name="Google Shape;514;p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"/>
          <p:cNvSpPr txBox="1"/>
          <p:nvPr>
            <p:ph idx="1" type="body"/>
          </p:nvPr>
        </p:nvSpPr>
        <p:spPr>
          <a:xfrm>
            <a:off x="3967736" y="2038775"/>
            <a:ext cx="3933900" cy="17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7"/>
          <p:cNvSpPr txBox="1"/>
          <p:nvPr>
            <p:ph type="title"/>
          </p:nvPr>
        </p:nvSpPr>
        <p:spPr>
          <a:xfrm>
            <a:off x="3967725" y="1361750"/>
            <a:ext cx="39339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523" name="Google Shape;523;p7"/>
          <p:cNvSpPr/>
          <p:nvPr>
            <p:ph idx="2" type="pic"/>
          </p:nvPr>
        </p:nvSpPr>
        <p:spPr>
          <a:xfrm>
            <a:off x="1242376" y="819150"/>
            <a:ext cx="2362200" cy="3505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524" name="Google Shape;524;p7"/>
          <p:cNvGrpSpPr/>
          <p:nvPr/>
        </p:nvGrpSpPr>
        <p:grpSpPr>
          <a:xfrm flipH="1">
            <a:off x="6819968" y="4144659"/>
            <a:ext cx="2638315" cy="4402295"/>
            <a:chOff x="238125" y="1025750"/>
            <a:chExt cx="844450" cy="1409050"/>
          </a:xfrm>
        </p:grpSpPr>
        <p:sp>
          <p:nvSpPr>
            <p:cNvPr id="525" name="Google Shape;525;p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7"/>
          <p:cNvGrpSpPr/>
          <p:nvPr/>
        </p:nvGrpSpPr>
        <p:grpSpPr>
          <a:xfrm rot="10800000">
            <a:off x="-1467623" y="-1757836"/>
            <a:ext cx="3689423" cy="3228237"/>
            <a:chOff x="1067625" y="-1658125"/>
            <a:chExt cx="2887550" cy="2526600"/>
          </a:xfrm>
        </p:grpSpPr>
        <p:sp>
          <p:nvSpPr>
            <p:cNvPr id="576" name="Google Shape;576;p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"/>
          <p:cNvSpPr txBox="1"/>
          <p:nvPr>
            <p:ph type="title"/>
          </p:nvPr>
        </p:nvSpPr>
        <p:spPr>
          <a:xfrm>
            <a:off x="1388100" y="2584012"/>
            <a:ext cx="63678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84" name="Google Shape;584;p8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585" name="Google Shape;585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8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6" name="Google Shape;636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687" name="Google Shape;687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8"/>
          <p:cNvGrpSpPr/>
          <p:nvPr/>
        </p:nvGrpSpPr>
        <p:grpSpPr>
          <a:xfrm rot="10800000">
            <a:off x="6226435" y="-1787435"/>
            <a:ext cx="3689134" cy="3227984"/>
            <a:chOff x="1067625" y="-1658125"/>
            <a:chExt cx="2887550" cy="2526600"/>
          </a:xfrm>
        </p:grpSpPr>
        <p:sp>
          <p:nvSpPr>
            <p:cNvPr id="738" name="Google Shape;738;p8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"/>
          <p:cNvSpPr txBox="1"/>
          <p:nvPr>
            <p:ph type="title"/>
          </p:nvPr>
        </p:nvSpPr>
        <p:spPr>
          <a:xfrm flipH="1">
            <a:off x="4402315" y="1514050"/>
            <a:ext cx="4357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6" name="Google Shape;746;p9"/>
          <p:cNvSpPr txBox="1"/>
          <p:nvPr>
            <p:ph idx="1" type="subTitle"/>
          </p:nvPr>
        </p:nvSpPr>
        <p:spPr>
          <a:xfrm flipH="1">
            <a:off x="4402314" y="2262050"/>
            <a:ext cx="43578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7" name="Google Shape;747;p9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748" name="Google Shape;748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6685948" y="3264085"/>
            <a:ext cx="2638315" cy="4402295"/>
            <a:chOff x="238125" y="1025750"/>
            <a:chExt cx="844450" cy="1409050"/>
          </a:xfrm>
        </p:grpSpPr>
        <p:sp>
          <p:nvSpPr>
            <p:cNvPr id="799" name="Google Shape;799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9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850" name="Google Shape;850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rot="10800000">
            <a:off x="-260090" y="-1473110"/>
            <a:ext cx="3689134" cy="3227984"/>
            <a:chOff x="1067625" y="-1658125"/>
            <a:chExt cx="2887550" cy="2526600"/>
          </a:xfrm>
        </p:grpSpPr>
        <p:sp>
          <p:nvSpPr>
            <p:cNvPr id="901" name="Google Shape;901;p9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"/>
          <p:cNvSpPr txBox="1"/>
          <p:nvPr>
            <p:ph type="title"/>
          </p:nvPr>
        </p:nvSpPr>
        <p:spPr>
          <a:xfrm>
            <a:off x="1960200" y="3343275"/>
            <a:ext cx="5223600" cy="126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09" name="Google Shape;909;p10"/>
          <p:cNvGrpSpPr/>
          <p:nvPr/>
        </p:nvGrpSpPr>
        <p:grpSpPr>
          <a:xfrm rot="10800000">
            <a:off x="-8" y="-1946090"/>
            <a:ext cx="2638315" cy="4402295"/>
            <a:chOff x="238125" y="1025750"/>
            <a:chExt cx="844450" cy="1409050"/>
          </a:xfrm>
        </p:grpSpPr>
        <p:sp>
          <p:nvSpPr>
            <p:cNvPr id="910" name="Google Shape;910;p10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10"/>
          <p:cNvGrpSpPr/>
          <p:nvPr/>
        </p:nvGrpSpPr>
        <p:grpSpPr>
          <a:xfrm rot="10800000">
            <a:off x="7183810" y="2456190"/>
            <a:ext cx="3689134" cy="3227984"/>
            <a:chOff x="1067625" y="-1658125"/>
            <a:chExt cx="2887550" cy="2526600"/>
          </a:xfrm>
        </p:grpSpPr>
        <p:sp>
          <p:nvSpPr>
            <p:cNvPr id="961" name="Google Shape;961;p1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28"/>
          <p:cNvSpPr txBox="1"/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Traveling Salesman Problem</a:t>
            </a:r>
            <a:endParaRPr i="1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302" name="Google Shape;2302;p28"/>
          <p:cNvSpPr txBox="1"/>
          <p:nvPr>
            <p:ph idx="1" type="subTitle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Presented By</a:t>
            </a:r>
            <a:r>
              <a:rPr lang="en"/>
              <a:t>: </a:t>
            </a:r>
            <a:r>
              <a:rPr b="1" lang="en"/>
              <a:t>Abdelilah Bajjou</a:t>
            </a:r>
            <a:r>
              <a:rPr lang="en"/>
              <a:t> </a:t>
            </a:r>
            <a:r>
              <a:rPr lang="en"/>
              <a:t>And </a:t>
            </a:r>
            <a:r>
              <a:rPr b="1" lang="en"/>
              <a:t>Oussama Ghaouti</a:t>
            </a:r>
            <a:endParaRPr b="1"/>
          </a:p>
        </p:txBody>
      </p:sp>
      <p:cxnSp>
        <p:nvCxnSpPr>
          <p:cNvPr id="2303" name="Google Shape;2303;p28"/>
          <p:cNvCxnSpPr/>
          <p:nvPr/>
        </p:nvCxnSpPr>
        <p:spPr>
          <a:xfrm rot="10800000">
            <a:off x="-57125" y="3505413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37"/>
          <p:cNvSpPr txBox="1"/>
          <p:nvPr>
            <p:ph type="title"/>
          </p:nvPr>
        </p:nvSpPr>
        <p:spPr>
          <a:xfrm>
            <a:off x="720000" y="532925"/>
            <a:ext cx="79161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Between TSP Techniques</a:t>
            </a:r>
            <a:endParaRPr/>
          </a:p>
        </p:txBody>
      </p:sp>
      <p:pic>
        <p:nvPicPr>
          <p:cNvPr id="2514" name="Google Shape;25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0" y="2146300"/>
            <a:ext cx="8769401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38"/>
          <p:cNvSpPr txBox="1"/>
          <p:nvPr>
            <p:ph type="title"/>
          </p:nvPr>
        </p:nvSpPr>
        <p:spPr>
          <a:xfrm>
            <a:off x="700950" y="304325"/>
            <a:ext cx="79161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Why TSP is Challenging: Understanding NP-Hard Complexity</a:t>
            </a:r>
            <a:endParaRPr sz="1900"/>
          </a:p>
        </p:txBody>
      </p:sp>
      <p:sp>
        <p:nvSpPr>
          <p:cNvPr id="2520" name="Google Shape;2520;p38"/>
          <p:cNvSpPr txBox="1"/>
          <p:nvPr/>
        </p:nvSpPr>
        <p:spPr>
          <a:xfrm>
            <a:off x="577850" y="1422425"/>
            <a:ext cx="7543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is NP-Hard?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Problems for which no polynomial-time algorithm is known.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TSP is NP-Hard, meaning solving it exactly is computationally expensive.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Why is TSP Complex?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number of possible tours grows factorially: n!.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10 cities: 10! = 3,628,800 possible tours!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15 cities: 15! = 1,307,674,368,000 possible tours. This is more than the number of seconds in over 41,000 years!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Real-World Impact: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TSP arises in delivery routing, logistics, and network optimization.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Solving TSP efficiently can save time and costs.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9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</a:t>
            </a:r>
            <a:endParaRPr/>
          </a:p>
        </p:txBody>
      </p:sp>
      <p:sp>
        <p:nvSpPr>
          <p:cNvPr id="2526" name="Google Shape;2526;p39"/>
          <p:cNvSpPr txBox="1"/>
          <p:nvPr>
            <p:ph idx="1" type="subTitle"/>
          </p:nvPr>
        </p:nvSpPr>
        <p:spPr>
          <a:xfrm>
            <a:off x="977875" y="2175738"/>
            <a:ext cx="7395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Enumerates all possible tours and selects the one with the shortest total distance.</a:t>
            </a:r>
            <a:endParaRPr sz="1500"/>
          </a:p>
        </p:txBody>
      </p:sp>
      <p:sp>
        <p:nvSpPr>
          <p:cNvPr id="2527" name="Google Shape;2527;p39"/>
          <p:cNvSpPr txBox="1"/>
          <p:nvPr>
            <p:ph idx="4" type="subTitle"/>
          </p:nvPr>
        </p:nvSpPr>
        <p:spPr>
          <a:xfrm>
            <a:off x="977875" y="3720775"/>
            <a:ext cx="33018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Guarantees the optimal solution.</a:t>
            </a:r>
            <a:endParaRPr sz="1500"/>
          </a:p>
        </p:txBody>
      </p:sp>
      <p:sp>
        <p:nvSpPr>
          <p:cNvPr id="2528" name="Google Shape;2528;p39"/>
          <p:cNvSpPr txBox="1"/>
          <p:nvPr>
            <p:ph idx="5" type="subTitle"/>
          </p:nvPr>
        </p:nvSpPr>
        <p:spPr>
          <a:xfrm>
            <a:off x="5084475" y="3720775"/>
            <a:ext cx="3033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Computationally expensive and infeasible for large datasets (O(n!)).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39"/>
          <p:cNvSpPr txBox="1"/>
          <p:nvPr>
            <p:ph idx="7" type="subTitle"/>
          </p:nvPr>
        </p:nvSpPr>
        <p:spPr>
          <a:xfrm>
            <a:off x="3390000" y="1589403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530" name="Google Shape;2530;p39"/>
          <p:cNvSpPr txBox="1"/>
          <p:nvPr>
            <p:ph idx="13" type="subTitle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531" name="Google Shape;2531;p39"/>
          <p:cNvSpPr txBox="1"/>
          <p:nvPr>
            <p:ph idx="14" type="subTitle"/>
          </p:nvPr>
        </p:nvSpPr>
        <p:spPr>
          <a:xfrm>
            <a:off x="4975897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grpSp>
        <p:nvGrpSpPr>
          <p:cNvPr id="2532" name="Google Shape;2532;p39"/>
          <p:cNvGrpSpPr/>
          <p:nvPr/>
        </p:nvGrpSpPr>
        <p:grpSpPr>
          <a:xfrm rot="-9055757">
            <a:off x="5925090" y="-1909127"/>
            <a:ext cx="3689303" cy="3228132"/>
            <a:chOff x="1067625" y="-1658125"/>
            <a:chExt cx="2887550" cy="2526600"/>
          </a:xfrm>
        </p:grpSpPr>
        <p:sp>
          <p:nvSpPr>
            <p:cNvPr id="2533" name="Google Shape;2533;p39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9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9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9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9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9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39" name="Google Shape;2539;p39"/>
          <p:cNvCxnSpPr/>
          <p:nvPr/>
        </p:nvCxnSpPr>
        <p:spPr>
          <a:xfrm rot="10800000">
            <a:off x="723150" y="1510444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0" name="Google Shape;2540;p39"/>
          <p:cNvCxnSpPr/>
          <p:nvPr/>
        </p:nvCxnSpPr>
        <p:spPr>
          <a:xfrm rot="10800000">
            <a:off x="-320700" y="3170969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5" name="Google Shape;25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925" y="630650"/>
            <a:ext cx="5401075" cy="4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40"/>
          <p:cNvSpPr txBox="1"/>
          <p:nvPr/>
        </p:nvSpPr>
        <p:spPr>
          <a:xfrm>
            <a:off x="134050" y="0"/>
            <a:ext cx="3474600" cy="5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Structure: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a decision tree that enumerates all possible paths for visiting the nodes (cities).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branch represents a choice for the next city to visit, and all combinations are explored.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Process: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from the root node (city 1), the algorithm explores every possible route by branching out to all other cities.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total cost (distance) for each route is calculated by summing the distances along the path.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all paths are computed, the minimum cost (shortest path) is identified.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41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and Bound:</a:t>
            </a:r>
            <a:endParaRPr/>
          </a:p>
        </p:txBody>
      </p:sp>
      <p:sp>
        <p:nvSpPr>
          <p:cNvPr id="2552" name="Google Shape;2552;p41"/>
          <p:cNvSpPr txBox="1"/>
          <p:nvPr>
            <p:ph idx="1" type="subTitle"/>
          </p:nvPr>
        </p:nvSpPr>
        <p:spPr>
          <a:xfrm>
            <a:off x="723000" y="2058000"/>
            <a:ext cx="7395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Systematically explores decision tree branches, pruning branches that exceed current best solutions.</a:t>
            </a:r>
            <a:endParaRPr sz="1500"/>
          </a:p>
        </p:txBody>
      </p:sp>
      <p:sp>
        <p:nvSpPr>
          <p:cNvPr id="2553" name="Google Shape;2553;p41"/>
          <p:cNvSpPr txBox="1"/>
          <p:nvPr>
            <p:ph idx="4" type="subTitle"/>
          </p:nvPr>
        </p:nvSpPr>
        <p:spPr>
          <a:xfrm>
            <a:off x="977875" y="3720775"/>
            <a:ext cx="33018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Efficient for solving small-to-medium size problems; guarantees the optimal solution.</a:t>
            </a:r>
            <a:endParaRPr sz="1500"/>
          </a:p>
        </p:txBody>
      </p:sp>
      <p:sp>
        <p:nvSpPr>
          <p:cNvPr id="2554" name="Google Shape;2554;p41"/>
          <p:cNvSpPr txBox="1"/>
          <p:nvPr>
            <p:ph idx="5" type="subTitle"/>
          </p:nvPr>
        </p:nvSpPr>
        <p:spPr>
          <a:xfrm>
            <a:off x="5084475" y="3720775"/>
            <a:ext cx="3033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Can become computationally expensive for very large problems.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41"/>
          <p:cNvSpPr txBox="1"/>
          <p:nvPr>
            <p:ph idx="7" type="subTitle"/>
          </p:nvPr>
        </p:nvSpPr>
        <p:spPr>
          <a:xfrm>
            <a:off x="3238500" y="1589403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556" name="Google Shape;2556;p41"/>
          <p:cNvSpPr txBox="1"/>
          <p:nvPr>
            <p:ph idx="13" type="subTitle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557" name="Google Shape;2557;p41"/>
          <p:cNvSpPr txBox="1"/>
          <p:nvPr>
            <p:ph idx="14" type="subTitle"/>
          </p:nvPr>
        </p:nvSpPr>
        <p:spPr>
          <a:xfrm>
            <a:off x="4975897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grpSp>
        <p:nvGrpSpPr>
          <p:cNvPr id="2558" name="Google Shape;2558;p41"/>
          <p:cNvGrpSpPr/>
          <p:nvPr/>
        </p:nvGrpSpPr>
        <p:grpSpPr>
          <a:xfrm rot="-9055757">
            <a:off x="5925090" y="-1909127"/>
            <a:ext cx="3689303" cy="3228132"/>
            <a:chOff x="1067625" y="-1658125"/>
            <a:chExt cx="2887550" cy="2526600"/>
          </a:xfrm>
        </p:grpSpPr>
        <p:sp>
          <p:nvSpPr>
            <p:cNvPr id="2559" name="Google Shape;2559;p41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1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1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1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1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1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65" name="Google Shape;2565;p41"/>
          <p:cNvCxnSpPr/>
          <p:nvPr/>
        </p:nvCxnSpPr>
        <p:spPr>
          <a:xfrm rot="10800000">
            <a:off x="723150" y="1510444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41"/>
          <p:cNvCxnSpPr/>
          <p:nvPr/>
        </p:nvCxnSpPr>
        <p:spPr>
          <a:xfrm rot="10800000">
            <a:off x="-320700" y="3170969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2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2572" name="Google Shape;2572;p42"/>
          <p:cNvSpPr txBox="1"/>
          <p:nvPr/>
        </p:nvSpPr>
        <p:spPr>
          <a:xfrm>
            <a:off x="675150" y="1371600"/>
            <a:ext cx="77937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the starting node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 cost matrix to establish lower bound for our current node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3: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Expand the current node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4: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 lower for all feasible routes at current tree depth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5: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-4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until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we meet the maximum depth of our tree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43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43"/>
          <p:cNvSpPr txBox="1"/>
          <p:nvPr>
            <p:ph idx="1" type="subTitle"/>
          </p:nvPr>
        </p:nvSpPr>
        <p:spPr>
          <a:xfrm>
            <a:off x="723000" y="2058002"/>
            <a:ext cx="2364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43"/>
          <p:cNvSpPr txBox="1"/>
          <p:nvPr>
            <p:ph idx="2" type="subTitle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43"/>
          <p:cNvSpPr txBox="1"/>
          <p:nvPr>
            <p:ph idx="3" type="subTitle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43"/>
          <p:cNvSpPr txBox="1"/>
          <p:nvPr>
            <p:ph idx="4" type="subTitle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43"/>
          <p:cNvSpPr txBox="1"/>
          <p:nvPr>
            <p:ph idx="5" type="subTitle"/>
          </p:nvPr>
        </p:nvSpPr>
        <p:spPr>
          <a:xfrm>
            <a:off x="3390000" y="3720769"/>
            <a:ext cx="2364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43"/>
          <p:cNvSpPr txBox="1"/>
          <p:nvPr>
            <p:ph idx="6" type="subTitle"/>
          </p:nvPr>
        </p:nvSpPr>
        <p:spPr>
          <a:xfrm>
            <a:off x="6057001" y="3720769"/>
            <a:ext cx="2367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43"/>
          <p:cNvSpPr txBox="1"/>
          <p:nvPr>
            <p:ph idx="7" type="subTitle"/>
          </p:nvPr>
        </p:nvSpPr>
        <p:spPr>
          <a:xfrm>
            <a:off x="723000" y="1635478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43"/>
          <p:cNvSpPr txBox="1"/>
          <p:nvPr>
            <p:ph idx="8" type="subTitle"/>
          </p:nvPr>
        </p:nvSpPr>
        <p:spPr>
          <a:xfrm>
            <a:off x="3389997" y="1635478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3"/>
          <p:cNvSpPr txBox="1"/>
          <p:nvPr>
            <p:ph idx="9" type="subTitle"/>
          </p:nvPr>
        </p:nvSpPr>
        <p:spPr>
          <a:xfrm>
            <a:off x="6057000" y="1635478"/>
            <a:ext cx="2367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43"/>
          <p:cNvSpPr txBox="1"/>
          <p:nvPr>
            <p:ph idx="13" type="subTitle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3"/>
          <p:cNvSpPr txBox="1"/>
          <p:nvPr>
            <p:ph idx="14" type="subTitle"/>
          </p:nvPr>
        </p:nvSpPr>
        <p:spPr>
          <a:xfrm>
            <a:off x="3389997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3"/>
          <p:cNvSpPr txBox="1"/>
          <p:nvPr>
            <p:ph idx="15" type="subTitle"/>
          </p:nvPr>
        </p:nvSpPr>
        <p:spPr>
          <a:xfrm>
            <a:off x="6057000" y="3298094"/>
            <a:ext cx="2367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0" name="Google Shape;25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50" y="534477"/>
            <a:ext cx="8795299" cy="407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5" name="Google Shape;25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75" y="1476150"/>
            <a:ext cx="3171825" cy="160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6" name="Google Shape;2596;p44"/>
          <p:cNvCxnSpPr/>
          <p:nvPr/>
        </p:nvCxnSpPr>
        <p:spPr>
          <a:xfrm flipH="1" rot="10800000">
            <a:off x="4329850" y="2020900"/>
            <a:ext cx="767100" cy="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7" name="Google Shape;2597;p44"/>
          <p:cNvCxnSpPr/>
          <p:nvPr/>
        </p:nvCxnSpPr>
        <p:spPr>
          <a:xfrm>
            <a:off x="4033425" y="2051600"/>
            <a:ext cx="8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8" name="Google Shape;2598;p44"/>
          <p:cNvCxnSpPr>
            <a:stCxn id="2595" idx="3"/>
          </p:cNvCxnSpPr>
          <p:nvPr/>
        </p:nvCxnSpPr>
        <p:spPr>
          <a:xfrm flipH="1" rot="10800000">
            <a:off x="3620600" y="2259413"/>
            <a:ext cx="11973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9" name="Google Shape;2599;p44"/>
          <p:cNvSpPr txBox="1"/>
          <p:nvPr/>
        </p:nvSpPr>
        <p:spPr>
          <a:xfrm>
            <a:off x="371913" y="9327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Cost Matrix: Initial State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0" name="Google Shape;2600;p44"/>
          <p:cNvCxnSpPr>
            <a:stCxn id="2595" idx="3"/>
          </p:cNvCxnSpPr>
          <p:nvPr/>
        </p:nvCxnSpPr>
        <p:spPr>
          <a:xfrm flipH="1" rot="10800000">
            <a:off x="3620600" y="2259413"/>
            <a:ext cx="24702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1" name="Google Shape;2601;p44"/>
          <p:cNvSpPr txBox="1"/>
          <p:nvPr>
            <p:ph type="title"/>
          </p:nvPr>
        </p:nvSpPr>
        <p:spPr>
          <a:xfrm>
            <a:off x="720000" y="12205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Path (0)</a:t>
            </a:r>
            <a:endParaRPr/>
          </a:p>
        </p:txBody>
      </p:sp>
      <p:pic>
        <p:nvPicPr>
          <p:cNvPr id="2602" name="Google Shape;26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900" y="1452325"/>
            <a:ext cx="3181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44"/>
          <p:cNvSpPr txBox="1"/>
          <p:nvPr/>
        </p:nvSpPr>
        <p:spPr>
          <a:xfrm>
            <a:off x="4940075" y="1110075"/>
            <a:ext cx="11508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4" name="Google Shape;2604;p44"/>
          <p:cNvSpPr txBox="1"/>
          <p:nvPr/>
        </p:nvSpPr>
        <p:spPr>
          <a:xfrm>
            <a:off x="4817888" y="9208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Cost Matrix Reduced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5" name="Google Shape;26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163" y="3315425"/>
            <a:ext cx="5921687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45"/>
          <p:cNvSpPr txBox="1"/>
          <p:nvPr>
            <p:ph type="title"/>
          </p:nvPr>
        </p:nvSpPr>
        <p:spPr>
          <a:xfrm>
            <a:off x="720000" y="16677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(0-1)</a:t>
            </a:r>
            <a:endParaRPr/>
          </a:p>
        </p:txBody>
      </p:sp>
      <p:pic>
        <p:nvPicPr>
          <p:cNvPr id="2611" name="Google Shape;26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53600"/>
            <a:ext cx="31527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45"/>
          <p:cNvSpPr txBox="1"/>
          <p:nvPr/>
        </p:nvSpPr>
        <p:spPr>
          <a:xfrm>
            <a:off x="910488" y="8938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3" name="Google Shape;26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425" y="1353588"/>
            <a:ext cx="31527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45"/>
          <p:cNvSpPr txBox="1"/>
          <p:nvPr/>
        </p:nvSpPr>
        <p:spPr>
          <a:xfrm>
            <a:off x="5036413" y="893825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5" name="Google Shape;26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75" y="3250550"/>
            <a:ext cx="65532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46"/>
          <p:cNvSpPr txBox="1"/>
          <p:nvPr>
            <p:ph type="title"/>
          </p:nvPr>
        </p:nvSpPr>
        <p:spPr>
          <a:xfrm>
            <a:off x="720000" y="13190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(0-1)</a:t>
            </a:r>
            <a:endParaRPr/>
          </a:p>
        </p:txBody>
      </p:sp>
      <p:sp>
        <p:nvSpPr>
          <p:cNvPr id="2621" name="Google Shape;2621;p46"/>
          <p:cNvSpPr txBox="1"/>
          <p:nvPr/>
        </p:nvSpPr>
        <p:spPr>
          <a:xfrm>
            <a:off x="2212350" y="1179825"/>
            <a:ext cx="4628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How to calculate the lower Bound ?</a:t>
            </a:r>
            <a:endParaRPr b="1" sz="2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2" name="Google Shape;2622;p46"/>
          <p:cNvSpPr txBox="1"/>
          <p:nvPr/>
        </p:nvSpPr>
        <p:spPr>
          <a:xfrm>
            <a:off x="720000" y="1702800"/>
            <a:ext cx="69231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Example:calculating the LB in the current Path (0-1):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C(0,1) + LB + new reduction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0 + 131 + 9 = </a:t>
            </a:r>
            <a:r>
              <a:rPr lang="en" sz="2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29"/>
          <p:cNvSpPr txBox="1"/>
          <p:nvPr>
            <p:ph type="title"/>
          </p:nvPr>
        </p:nvSpPr>
        <p:spPr>
          <a:xfrm>
            <a:off x="824025" y="51740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09" name="Google Shape;2309;p29"/>
          <p:cNvSpPr txBox="1"/>
          <p:nvPr>
            <p:ph idx="2" type="title"/>
          </p:nvPr>
        </p:nvSpPr>
        <p:spPr>
          <a:xfrm>
            <a:off x="3320925" y="1682063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10" name="Google Shape;2310;p29"/>
          <p:cNvSpPr txBox="1"/>
          <p:nvPr>
            <p:ph idx="3" type="title"/>
          </p:nvPr>
        </p:nvSpPr>
        <p:spPr>
          <a:xfrm>
            <a:off x="5020575" y="1682063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11" name="Google Shape;2311;p29"/>
          <p:cNvSpPr txBox="1"/>
          <p:nvPr>
            <p:ph idx="4" type="title"/>
          </p:nvPr>
        </p:nvSpPr>
        <p:spPr>
          <a:xfrm>
            <a:off x="3320925" y="2643332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2" name="Google Shape;2312;p29"/>
          <p:cNvSpPr txBox="1"/>
          <p:nvPr>
            <p:ph idx="5" type="title"/>
          </p:nvPr>
        </p:nvSpPr>
        <p:spPr>
          <a:xfrm>
            <a:off x="5020575" y="2643332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13" name="Google Shape;2313;p29"/>
          <p:cNvSpPr txBox="1"/>
          <p:nvPr>
            <p:ph idx="6" type="title"/>
          </p:nvPr>
        </p:nvSpPr>
        <p:spPr>
          <a:xfrm>
            <a:off x="3320925" y="3604601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14" name="Google Shape;2314;p29"/>
          <p:cNvSpPr txBox="1"/>
          <p:nvPr>
            <p:ph idx="1" type="subTitle"/>
          </p:nvPr>
        </p:nvSpPr>
        <p:spPr>
          <a:xfrm>
            <a:off x="824025" y="1682050"/>
            <a:ext cx="2356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15" name="Google Shape;2315;p29"/>
          <p:cNvSpPr txBox="1"/>
          <p:nvPr>
            <p:ph idx="8" type="subTitle"/>
          </p:nvPr>
        </p:nvSpPr>
        <p:spPr>
          <a:xfrm>
            <a:off x="1036650" y="2723788"/>
            <a:ext cx="20910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Algorithms Explored</a:t>
            </a:r>
            <a:endParaRPr sz="1700"/>
          </a:p>
        </p:txBody>
      </p:sp>
      <p:sp>
        <p:nvSpPr>
          <p:cNvPr id="2316" name="Google Shape;2316;p29"/>
          <p:cNvSpPr txBox="1"/>
          <p:nvPr>
            <p:ph idx="9" type="subTitle"/>
          </p:nvPr>
        </p:nvSpPr>
        <p:spPr>
          <a:xfrm>
            <a:off x="720000" y="3843850"/>
            <a:ext cx="24099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and Comparisons</a:t>
            </a:r>
            <a:endParaRPr/>
          </a:p>
        </p:txBody>
      </p:sp>
      <p:sp>
        <p:nvSpPr>
          <p:cNvPr id="2317" name="Google Shape;2317;p29"/>
          <p:cNvSpPr txBox="1"/>
          <p:nvPr>
            <p:ph idx="13" type="subTitle"/>
          </p:nvPr>
        </p:nvSpPr>
        <p:spPr>
          <a:xfrm>
            <a:off x="5963175" y="2002388"/>
            <a:ext cx="17187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318" name="Google Shape;2318;p29"/>
          <p:cNvSpPr txBox="1"/>
          <p:nvPr>
            <p:ph idx="14" type="subTitle"/>
          </p:nvPr>
        </p:nvSpPr>
        <p:spPr>
          <a:xfrm>
            <a:off x="5963175" y="2338525"/>
            <a:ext cx="2691900" cy="8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Live Demo</a:t>
            </a:r>
            <a:endParaRPr/>
          </a:p>
        </p:txBody>
      </p:sp>
      <p:cxnSp>
        <p:nvCxnSpPr>
          <p:cNvPr id="2319" name="Google Shape;2319;p29"/>
          <p:cNvCxnSpPr/>
          <p:nvPr/>
        </p:nvCxnSpPr>
        <p:spPr>
          <a:xfrm>
            <a:off x="4587550" y="1682050"/>
            <a:ext cx="0" cy="257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0" name="Google Shape;2320;p29"/>
          <p:cNvSpPr txBox="1"/>
          <p:nvPr>
            <p:ph idx="2" type="title"/>
          </p:nvPr>
        </p:nvSpPr>
        <p:spPr>
          <a:xfrm>
            <a:off x="5020575" y="3604563"/>
            <a:ext cx="802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21" name="Google Shape;2321;p29"/>
          <p:cNvSpPr txBox="1"/>
          <p:nvPr>
            <p:ph idx="1" type="subTitle"/>
          </p:nvPr>
        </p:nvSpPr>
        <p:spPr>
          <a:xfrm>
            <a:off x="5996475" y="3635850"/>
            <a:ext cx="2875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47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(0-2)</a:t>
            </a:r>
            <a:endParaRPr/>
          </a:p>
        </p:txBody>
      </p:sp>
      <p:pic>
        <p:nvPicPr>
          <p:cNvPr id="2628" name="Google Shape;26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136800"/>
            <a:ext cx="3181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47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0" name="Google Shape;26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38" y="1132025"/>
            <a:ext cx="31432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47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(0-2)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2" name="Google Shape;2632;p47"/>
          <p:cNvSpPr txBox="1"/>
          <p:nvPr/>
        </p:nvSpPr>
        <p:spPr>
          <a:xfrm>
            <a:off x="982200" y="27941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C(0-2) + LB + new reduction = 21 + 131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152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3" name="Google Shape;26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013" y="3248013"/>
            <a:ext cx="69246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8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(0-3)</a:t>
            </a:r>
            <a:endParaRPr/>
          </a:p>
        </p:txBody>
      </p:sp>
      <p:pic>
        <p:nvPicPr>
          <p:cNvPr id="2639" name="Google Shape;26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136800"/>
            <a:ext cx="3181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48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1" name="Google Shape;26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88" y="1132038"/>
            <a:ext cx="32004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48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(0-3)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3" name="Google Shape;2643;p48"/>
          <p:cNvSpPr txBox="1"/>
          <p:nvPr/>
        </p:nvSpPr>
        <p:spPr>
          <a:xfrm>
            <a:off x="982200" y="27941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C(0-3) + LB + new reduction = 9 + 131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4" name="Google Shape;26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375" y="3277825"/>
            <a:ext cx="5511450" cy="1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9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(0-4)</a:t>
            </a:r>
            <a:endParaRPr/>
          </a:p>
        </p:txBody>
      </p:sp>
      <p:pic>
        <p:nvPicPr>
          <p:cNvPr id="2650" name="Google Shape;26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136800"/>
            <a:ext cx="3181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49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2" name="Google Shape;2652;p49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(0-4)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49"/>
          <p:cNvSpPr txBox="1"/>
          <p:nvPr/>
        </p:nvSpPr>
        <p:spPr>
          <a:xfrm>
            <a:off x="982200" y="27941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C(0-4) + LB + new reduction = 15 + 131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146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4" name="Google Shape;26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125" y="1167038"/>
            <a:ext cx="2829144" cy="147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150" y="3226500"/>
            <a:ext cx="5563939" cy="1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1214088"/>
            <a:ext cx="31527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0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(0-1-2)</a:t>
            </a:r>
            <a:endParaRPr/>
          </a:p>
        </p:txBody>
      </p:sp>
      <p:sp>
        <p:nvSpPr>
          <p:cNvPr id="2662" name="Google Shape;2662;p50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(0-1-2)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3" name="Google Shape;2663;p50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4" name="Google Shape;26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800" y="1223625"/>
            <a:ext cx="31813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50"/>
          <p:cNvSpPr txBox="1"/>
          <p:nvPr/>
        </p:nvSpPr>
        <p:spPr>
          <a:xfrm>
            <a:off x="982200" y="27941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C(1,2) + LB + new reduction = 4 + 140 + 6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6" name="Google Shape;26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900" y="3233050"/>
            <a:ext cx="70675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51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(0-1-3)</a:t>
            </a:r>
            <a:endParaRPr/>
          </a:p>
        </p:txBody>
      </p:sp>
      <p:pic>
        <p:nvPicPr>
          <p:cNvPr id="2672" name="Google Shape;26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525" y="1209338"/>
            <a:ext cx="31813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50" y="1214088"/>
            <a:ext cx="31527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51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5" name="Google Shape;2675;p51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(0-1-3)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6" name="Google Shape;2676;p51"/>
          <p:cNvSpPr txBox="1"/>
          <p:nvPr/>
        </p:nvSpPr>
        <p:spPr>
          <a:xfrm>
            <a:off x="982200" y="28714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C(1,3) + LB + new reduction = 1 + 140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141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7" name="Google Shape;26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00" y="3240699"/>
            <a:ext cx="6657975" cy="1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52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(0-1-4)</a:t>
            </a:r>
            <a:endParaRPr/>
          </a:p>
        </p:txBody>
      </p:sp>
      <p:pic>
        <p:nvPicPr>
          <p:cNvPr id="2683" name="Google Shape;26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1214088"/>
            <a:ext cx="315277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52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5" name="Google Shape;2685;p52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6" name="Google Shape;2686;p52"/>
          <p:cNvSpPr txBox="1"/>
          <p:nvPr/>
        </p:nvSpPr>
        <p:spPr>
          <a:xfrm>
            <a:off x="982200" y="2871450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C(1,4) + LB + new reduction = 0 + 140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141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7" name="Google Shape;26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50" y="1267363"/>
            <a:ext cx="3021410" cy="155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525" y="3362313"/>
            <a:ext cx="68389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53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(0-1-4-2)</a:t>
            </a:r>
            <a:endParaRPr/>
          </a:p>
        </p:txBody>
      </p:sp>
      <p:pic>
        <p:nvPicPr>
          <p:cNvPr id="2694" name="Google Shape;26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1267363"/>
            <a:ext cx="3021410" cy="155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53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6" name="Google Shape;26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435" y="1223613"/>
            <a:ext cx="31242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Google Shape;2697;p53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(0-1-4-2)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53"/>
          <p:cNvSpPr txBox="1"/>
          <p:nvPr/>
        </p:nvSpPr>
        <p:spPr>
          <a:xfrm>
            <a:off x="999650" y="2818175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C(4,2) + LB + new reduction = 0 + 140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9" name="Google Shape;269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650" y="3288375"/>
            <a:ext cx="6667500" cy="1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54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(0-1-4-3)</a:t>
            </a:r>
            <a:endParaRPr/>
          </a:p>
        </p:txBody>
      </p:sp>
      <p:pic>
        <p:nvPicPr>
          <p:cNvPr id="2705" name="Google Shape;2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1267363"/>
            <a:ext cx="3021410" cy="155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54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7" name="Google Shape;2707;p54"/>
          <p:cNvSpPr txBox="1"/>
          <p:nvPr/>
        </p:nvSpPr>
        <p:spPr>
          <a:xfrm>
            <a:off x="4349838" y="699650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(0-1-4-3)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8" name="Google Shape;2708;p54"/>
          <p:cNvSpPr txBox="1"/>
          <p:nvPr/>
        </p:nvSpPr>
        <p:spPr>
          <a:xfrm>
            <a:off x="999650" y="2818175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C(4,3) + LB + new reduction = 13 + 140 + 12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165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9" name="Google Shape;27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135" y="1167038"/>
            <a:ext cx="2934128" cy="149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650" y="3250524"/>
            <a:ext cx="6696075" cy="1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55"/>
          <p:cNvSpPr txBox="1"/>
          <p:nvPr>
            <p:ph type="title"/>
          </p:nvPr>
        </p:nvSpPr>
        <p:spPr>
          <a:xfrm>
            <a:off x="720000" y="0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(0-1-4-2-3)</a:t>
            </a:r>
            <a:endParaRPr/>
          </a:p>
        </p:txBody>
      </p:sp>
      <p:sp>
        <p:nvSpPr>
          <p:cNvPr id="2716" name="Google Shape;2716;p55"/>
          <p:cNvSpPr txBox="1"/>
          <p:nvPr/>
        </p:nvSpPr>
        <p:spPr>
          <a:xfrm>
            <a:off x="518538" y="702038"/>
            <a:ext cx="36615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(0-1-4-2)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7" name="Google Shape;27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89" y="1166388"/>
            <a:ext cx="31527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55"/>
          <p:cNvSpPr txBox="1"/>
          <p:nvPr/>
        </p:nvSpPr>
        <p:spPr>
          <a:xfrm>
            <a:off x="4678325" y="716825"/>
            <a:ext cx="4010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Matrix of Path (0-1-4-2-3)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9" name="Google Shape;27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210" y="1166388"/>
            <a:ext cx="31242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55"/>
          <p:cNvSpPr txBox="1"/>
          <p:nvPr/>
        </p:nvSpPr>
        <p:spPr>
          <a:xfrm>
            <a:off x="999650" y="2713575"/>
            <a:ext cx="6433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LB= C(2,3) + LB + new reduction = 0 + 140 + 0 =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1" name="Google Shape;27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800" y="3096425"/>
            <a:ext cx="6667500" cy="2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6" name="Google Shape;27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7" name="Google Shape;2727;p56"/>
          <p:cNvCxnSpPr/>
          <p:nvPr/>
        </p:nvCxnSpPr>
        <p:spPr>
          <a:xfrm flipH="1" rot="10800000">
            <a:off x="1588600" y="857250"/>
            <a:ext cx="2913600" cy="341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30"/>
          <p:cNvSpPr txBox="1"/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27" name="Google Shape;2327;p30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328" name="Google Shape;2328;p30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29" name="Google Shape;2329;p30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30" name="Google Shape;2330;p3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7"/>
          <p:cNvSpPr txBox="1"/>
          <p:nvPr>
            <p:ph type="title"/>
          </p:nvPr>
        </p:nvSpPr>
        <p:spPr>
          <a:xfrm>
            <a:off x="720000" y="170700"/>
            <a:ext cx="77040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Neighbor (Greedy Algorithm)</a:t>
            </a:r>
            <a:endParaRPr/>
          </a:p>
        </p:txBody>
      </p:sp>
      <p:sp>
        <p:nvSpPr>
          <p:cNvPr id="2733" name="Google Shape;2733;p57"/>
          <p:cNvSpPr txBox="1"/>
          <p:nvPr>
            <p:ph idx="1" type="subTitle"/>
          </p:nvPr>
        </p:nvSpPr>
        <p:spPr>
          <a:xfrm>
            <a:off x="816900" y="2057925"/>
            <a:ext cx="7395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Starts at a random city and always visits the nearest unvisited city until all are visited, then returns to the starting point.</a:t>
            </a:r>
            <a:endParaRPr sz="1500"/>
          </a:p>
        </p:txBody>
      </p:sp>
      <p:sp>
        <p:nvSpPr>
          <p:cNvPr id="2734" name="Google Shape;2734;p57"/>
          <p:cNvSpPr txBox="1"/>
          <p:nvPr>
            <p:ph idx="4" type="subTitle"/>
          </p:nvPr>
        </p:nvSpPr>
        <p:spPr>
          <a:xfrm>
            <a:off x="977875" y="3720775"/>
            <a:ext cx="33018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Simple and fast; useful for a quick approximation.</a:t>
            </a:r>
            <a:endParaRPr sz="1500"/>
          </a:p>
        </p:txBody>
      </p:sp>
      <p:sp>
        <p:nvSpPr>
          <p:cNvPr id="2735" name="Google Shape;2735;p57"/>
          <p:cNvSpPr txBox="1"/>
          <p:nvPr>
            <p:ph idx="5" type="subTitle"/>
          </p:nvPr>
        </p:nvSpPr>
        <p:spPr>
          <a:xfrm>
            <a:off x="5084475" y="3720775"/>
            <a:ext cx="3033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Often produces suboptimal solutions due to lack of global optimization.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57"/>
          <p:cNvSpPr txBox="1"/>
          <p:nvPr>
            <p:ph idx="7" type="subTitle"/>
          </p:nvPr>
        </p:nvSpPr>
        <p:spPr>
          <a:xfrm>
            <a:off x="3238500" y="1589403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737" name="Google Shape;2737;p57"/>
          <p:cNvSpPr txBox="1"/>
          <p:nvPr>
            <p:ph idx="13" type="subTitle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738" name="Google Shape;2738;p57"/>
          <p:cNvSpPr txBox="1"/>
          <p:nvPr>
            <p:ph idx="14" type="subTitle"/>
          </p:nvPr>
        </p:nvSpPr>
        <p:spPr>
          <a:xfrm>
            <a:off x="4975897" y="3298094"/>
            <a:ext cx="23640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grpSp>
        <p:nvGrpSpPr>
          <p:cNvPr id="2739" name="Google Shape;2739;p57"/>
          <p:cNvGrpSpPr/>
          <p:nvPr/>
        </p:nvGrpSpPr>
        <p:grpSpPr>
          <a:xfrm rot="-9055757">
            <a:off x="5925090" y="-1909127"/>
            <a:ext cx="3689303" cy="3228132"/>
            <a:chOff x="1067625" y="-1658125"/>
            <a:chExt cx="2887550" cy="2526600"/>
          </a:xfrm>
        </p:grpSpPr>
        <p:sp>
          <p:nvSpPr>
            <p:cNvPr id="2740" name="Google Shape;2740;p5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46" name="Google Shape;2746;p57"/>
          <p:cNvCxnSpPr/>
          <p:nvPr/>
        </p:nvCxnSpPr>
        <p:spPr>
          <a:xfrm rot="10800000">
            <a:off x="723150" y="1510444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7" name="Google Shape;2747;p57"/>
          <p:cNvCxnSpPr/>
          <p:nvPr/>
        </p:nvCxnSpPr>
        <p:spPr>
          <a:xfrm rot="10800000">
            <a:off x="-320700" y="3170969"/>
            <a:ext cx="87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2" name="Google Shape;27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60"/>
          <p:cNvSpPr txBox="1"/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2763" name="Google Shape;2763;p60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764" name="Google Shape;2764;p60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5" name="Google Shape;2765;p60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766" name="Google Shape;2766;p6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0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0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0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0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0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61"/>
          <p:cNvSpPr txBox="1"/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Comparisons</a:t>
            </a:r>
            <a:endParaRPr/>
          </a:p>
        </p:txBody>
      </p:sp>
      <p:sp>
        <p:nvSpPr>
          <p:cNvPr id="2777" name="Google Shape;2777;p61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778" name="Google Shape;2778;p61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9" name="Google Shape;2779;p61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780" name="Google Shape;2780;p61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1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1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1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1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1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2"/>
          <p:cNvSpPr txBox="1"/>
          <p:nvPr>
            <p:ph type="title"/>
          </p:nvPr>
        </p:nvSpPr>
        <p:spPr>
          <a:xfrm>
            <a:off x="720000" y="107625"/>
            <a:ext cx="7704000" cy="14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Decoding Efficiency: Which Algorithm Wins the TSP Challenge?</a:t>
            </a:r>
            <a:endParaRPr/>
          </a:p>
        </p:txBody>
      </p:sp>
      <p:pic>
        <p:nvPicPr>
          <p:cNvPr id="2791" name="Google Shape;27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13" y="2109025"/>
            <a:ext cx="7507975" cy="20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63"/>
          <p:cNvSpPr txBox="1"/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97" name="Google Shape;2797;p63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798" name="Google Shape;2798;p63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99" name="Google Shape;2799;p63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800" name="Google Shape;2800;p6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3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3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3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3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3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64"/>
          <p:cNvSpPr txBox="1"/>
          <p:nvPr/>
        </p:nvSpPr>
        <p:spPr>
          <a:xfrm>
            <a:off x="1302450" y="433150"/>
            <a:ext cx="6539100" cy="4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The Thrilling Horizon of TSP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Evolving Algorithms: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With innovations like AI, hybrid metaheuristics, and quantum computing, the TSP is closer to solving real-world challenges than ever before.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Real-World Impact: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From smart logistics to sustainable transport, TSP solutions are transforming industries and driving global progress.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The Road Ahead: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Future research promises breakthroughs in handling complexity, scaling big data, and developing interactive tools that make TSP not just a problem to solve, but a gateway to innovation.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65"/>
          <p:cNvSpPr txBox="1"/>
          <p:nvPr>
            <p:ph idx="2" type="title"/>
          </p:nvPr>
        </p:nvSpPr>
        <p:spPr>
          <a:xfrm>
            <a:off x="1836754" y="1845425"/>
            <a:ext cx="54705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1"/>
          <p:cNvSpPr txBox="1"/>
          <p:nvPr>
            <p:ph type="title"/>
          </p:nvPr>
        </p:nvSpPr>
        <p:spPr>
          <a:xfrm>
            <a:off x="720000" y="532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What is the Traveling Salesman Problem (TSP)?</a:t>
            </a:r>
            <a:endParaRPr b="1" sz="4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1" name="Google Shape;2341;p31"/>
          <p:cNvSpPr txBox="1"/>
          <p:nvPr>
            <p:ph idx="1" type="subTitle"/>
          </p:nvPr>
        </p:nvSpPr>
        <p:spPr>
          <a:xfrm flipH="1">
            <a:off x="860800" y="1324500"/>
            <a:ext cx="43176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/>
              <a:t>The traveling salesman problem (TSP) is a programming optimization problem to find the shortest path that connects a given set of points. Finding an exact solution requires a lot of computer power, so various methods of finding approximate solutions are used.</a:t>
            </a:r>
            <a:endParaRPr sz="1900"/>
          </a:p>
        </p:txBody>
      </p:sp>
      <p:pic>
        <p:nvPicPr>
          <p:cNvPr id="2342" name="Google Shape;2342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109" r="28113" t="0"/>
          <a:stretch/>
        </p:blipFill>
        <p:spPr>
          <a:xfrm>
            <a:off x="5617800" y="1114025"/>
            <a:ext cx="2806200" cy="36624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2343" name="Google Shape;2343;p31"/>
          <p:cNvSpPr txBox="1"/>
          <p:nvPr/>
        </p:nvSpPr>
        <p:spPr>
          <a:xfrm>
            <a:off x="1290050" y="4337050"/>
            <a:ext cx="4038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Definition adapted from </a:t>
            </a: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Gavin Wright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TechTarget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32"/>
          <p:cNvSpPr txBox="1"/>
          <p:nvPr>
            <p:ph type="title"/>
          </p:nvPr>
        </p:nvSpPr>
        <p:spPr>
          <a:xfrm>
            <a:off x="279100" y="2763975"/>
            <a:ext cx="55455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349" name="Google Shape;2349;p32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50" name="Google Shape;2350;p32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1" name="Google Shape;2351;p32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52" name="Google Shape;2352;p3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33"/>
          <p:cNvSpPr txBox="1"/>
          <p:nvPr>
            <p:ph idx="3" type="subTitle"/>
          </p:nvPr>
        </p:nvSpPr>
        <p:spPr>
          <a:xfrm>
            <a:off x="4571990" y="4302300"/>
            <a:ext cx="43917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city must be visited once and only once</a:t>
            </a:r>
            <a:endParaRPr sz="1800"/>
          </a:p>
        </p:txBody>
      </p:sp>
      <p:sp>
        <p:nvSpPr>
          <p:cNvPr id="2363" name="Google Shape;2363;p33"/>
          <p:cNvSpPr txBox="1"/>
          <p:nvPr>
            <p:ph idx="1" type="subTitle"/>
          </p:nvPr>
        </p:nvSpPr>
        <p:spPr>
          <a:xfrm>
            <a:off x="4571990" y="3879000"/>
            <a:ext cx="43917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onstraints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364" name="Google Shape;2364;p33"/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65" name="Google Shape;2365;p3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3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3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3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3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3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3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3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3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3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33"/>
          <p:cNvSpPr txBox="1"/>
          <p:nvPr/>
        </p:nvSpPr>
        <p:spPr>
          <a:xfrm>
            <a:off x="80575" y="1451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6" name="Google Shape;2416;p33"/>
          <p:cNvSpPr txBox="1"/>
          <p:nvPr/>
        </p:nvSpPr>
        <p:spPr>
          <a:xfrm>
            <a:off x="311150" y="692150"/>
            <a:ext cx="5867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Minimize the total travel distance by visiting each city exactly once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7" name="Google Shape;2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101" y="1308100"/>
            <a:ext cx="3471101" cy="25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2" name="Google Shape;2422;p34"/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23" name="Google Shape;2423;p3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9" name="Google Shape;2429;p34"/>
          <p:cNvGrpSpPr/>
          <p:nvPr/>
        </p:nvGrpSpPr>
        <p:grpSpPr>
          <a:xfrm flipH="1" rot="10800000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30" name="Google Shape;2430;p3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h="46517" w="2161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1028550" y="1271875"/>
              <a:ext cx="54025" cy="1162925"/>
            </a:xfrm>
            <a:custGeom>
              <a:rect b="b" l="l" r="r" t="t"/>
              <a:pathLst>
                <a:path extrusionOk="0" fill="none" h="46517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h="36790" w="218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333700" y="1515050"/>
              <a:ext cx="54500" cy="919750"/>
            </a:xfrm>
            <a:custGeom>
              <a:rect b="b" l="l" r="r" t="t"/>
              <a:pathLst>
                <a:path extrusionOk="0" fill="none" h="36790" w="218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h="53866" w="3051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238125" y="1088150"/>
              <a:ext cx="76275" cy="1346650"/>
            </a:xfrm>
            <a:custGeom>
              <a:rect b="b" l="l" r="r" t="t"/>
              <a:pathLst>
                <a:path extrusionOk="0" fill="none" h="53866" w="3051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h="54243" w="2161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979525" y="1078725"/>
              <a:ext cx="54025" cy="1356075"/>
            </a:xfrm>
            <a:custGeom>
              <a:rect b="b" l="l" r="r" t="t"/>
              <a:pathLst>
                <a:path extrusionOk="0" fill="none" h="54243" w="2161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h="56362" w="218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1003800" y="1025750"/>
              <a:ext cx="54500" cy="1409050"/>
            </a:xfrm>
            <a:custGeom>
              <a:rect b="b" l="l" r="r" t="t"/>
              <a:pathLst>
                <a:path extrusionOk="0" fill="none" h="56362" w="218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h="16504" w="337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>
              <a:off x="428800" y="2022200"/>
              <a:ext cx="8425" cy="412600"/>
            </a:xfrm>
            <a:custGeom>
              <a:rect b="b" l="l" r="r" t="t"/>
              <a:pathLst>
                <a:path extrusionOk="0" fill="none" h="16504" w="337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h="40256" w="218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>
              <a:off x="309425" y="1428400"/>
              <a:ext cx="54500" cy="1006400"/>
            </a:xfrm>
            <a:custGeom>
              <a:rect b="b" l="l" r="r" t="t"/>
              <a:pathLst>
                <a:path extrusionOk="0" fill="none" h="40256" w="218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h="29876" w="4795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>
              <a:off x="404525" y="1687900"/>
              <a:ext cx="119875" cy="746900"/>
            </a:xfrm>
            <a:custGeom>
              <a:rect b="b" l="l" r="r" t="t"/>
              <a:pathLst>
                <a:path extrusionOk="0" fill="none" h="29876" w="4795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h="18306" w="2239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>
              <a:off x="434250" y="1977150"/>
              <a:ext cx="55975" cy="457650"/>
            </a:xfrm>
            <a:custGeom>
              <a:rect b="b" l="l" r="r" t="t"/>
              <a:pathLst>
                <a:path extrusionOk="0" fill="none" h="18306" w="2239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h="39603" w="4815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>
              <a:off x="891875" y="1444725"/>
              <a:ext cx="120375" cy="990075"/>
            </a:xfrm>
            <a:custGeom>
              <a:rect b="b" l="l" r="r" t="t"/>
              <a:pathLst>
                <a:path extrusionOk="0" fill="none" h="39603" w="4815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h="44496" w="218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>
              <a:off x="382725" y="1322400"/>
              <a:ext cx="54500" cy="1112400"/>
            </a:xfrm>
            <a:custGeom>
              <a:rect b="b" l="l" r="r" t="t"/>
              <a:pathLst>
                <a:path extrusionOk="0" fill="none" h="44496" w="218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h="46616" w="218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>
              <a:off x="358475" y="1269400"/>
              <a:ext cx="54500" cy="1165400"/>
            </a:xfrm>
            <a:custGeom>
              <a:rect b="b" l="l" r="r" t="t"/>
              <a:pathLst>
                <a:path extrusionOk="0" fill="none" h="46616" w="218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h="26231" w="338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>
              <a:off x="979525" y="1779025"/>
              <a:ext cx="8450" cy="655775"/>
            </a:xfrm>
            <a:custGeom>
              <a:rect b="b" l="l" r="r" t="t"/>
              <a:pathLst>
                <a:path extrusionOk="0" fill="none" h="26231" w="338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h="36988" w="216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>
              <a:off x="538750" y="1510100"/>
              <a:ext cx="54000" cy="924700"/>
            </a:xfrm>
            <a:custGeom>
              <a:rect b="b" l="l" r="r" t="t"/>
              <a:pathLst>
                <a:path extrusionOk="0" fill="none" h="36988" w="216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h="46239" w="2161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>
              <a:off x="516450" y="1278825"/>
              <a:ext cx="54025" cy="1155975"/>
            </a:xfrm>
            <a:custGeom>
              <a:rect b="b" l="l" r="r" t="t"/>
              <a:pathLst>
                <a:path extrusionOk="0" fill="none" h="46239" w="2161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h="24388" w="338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4"/>
            <p:cNvSpPr/>
            <p:nvPr/>
          </p:nvSpPr>
          <p:spPr>
            <a:xfrm>
              <a:off x="611550" y="1825100"/>
              <a:ext cx="8450" cy="609700"/>
            </a:xfrm>
            <a:custGeom>
              <a:rect b="b" l="l" r="r" t="t"/>
              <a:pathLst>
                <a:path extrusionOk="0" fill="none" h="24388" w="338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h="28033" w="224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4"/>
            <p:cNvSpPr/>
            <p:nvPr/>
          </p:nvSpPr>
          <p:spPr>
            <a:xfrm>
              <a:off x="926525" y="1733975"/>
              <a:ext cx="56000" cy="700825"/>
            </a:xfrm>
            <a:custGeom>
              <a:rect b="b" l="l" r="r" t="t"/>
              <a:pathLst>
                <a:path extrusionOk="0" fill="none" h="28033" w="224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h="21397" w="1982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4"/>
            <p:cNvSpPr/>
            <p:nvPr/>
          </p:nvSpPr>
          <p:spPr>
            <a:xfrm>
              <a:off x="472875" y="1899875"/>
              <a:ext cx="49550" cy="534925"/>
            </a:xfrm>
            <a:custGeom>
              <a:rect b="b" l="l" r="r" t="t"/>
              <a:pathLst>
                <a:path extrusionOk="0" fill="none" h="21397" w="1982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h="21199" w="337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4"/>
            <p:cNvSpPr/>
            <p:nvPr/>
          </p:nvSpPr>
          <p:spPr>
            <a:xfrm>
              <a:off x="635825" y="1904825"/>
              <a:ext cx="8425" cy="529975"/>
            </a:xfrm>
            <a:custGeom>
              <a:rect b="b" l="l" r="r" t="t"/>
              <a:pathLst>
                <a:path extrusionOk="0" fill="none" h="21199" w="337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h="44040" w="3131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469900" y="1333800"/>
              <a:ext cx="78275" cy="1101000"/>
            </a:xfrm>
            <a:custGeom>
              <a:rect b="b" l="l" r="r" t="t"/>
              <a:pathLst>
                <a:path extrusionOk="0" fill="none" h="44040" w="3131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h="53767" w="3111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4"/>
            <p:cNvSpPr/>
            <p:nvPr/>
          </p:nvSpPr>
          <p:spPr>
            <a:xfrm>
              <a:off x="868600" y="1090625"/>
              <a:ext cx="77775" cy="1344175"/>
            </a:xfrm>
            <a:custGeom>
              <a:rect b="b" l="l" r="r" t="t"/>
              <a:pathLst>
                <a:path extrusionOk="0" fill="none" h="53767" w="3111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h="31124" w="1982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894350" y="1656700"/>
              <a:ext cx="49550" cy="778100"/>
            </a:xfrm>
            <a:custGeom>
              <a:rect b="b" l="l" r="r" t="t"/>
              <a:pathLst>
                <a:path extrusionOk="0" fill="none" h="31124" w="1982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h="54461" w="7509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4"/>
            <p:cNvSpPr/>
            <p:nvPr/>
          </p:nvSpPr>
          <p:spPr>
            <a:xfrm>
              <a:off x="614525" y="1073275"/>
              <a:ext cx="187725" cy="1361525"/>
            </a:xfrm>
            <a:custGeom>
              <a:rect b="b" l="l" r="r" t="t"/>
              <a:pathLst>
                <a:path extrusionOk="0" fill="none" h="54461" w="7509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h="55966" w="5171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771025" y="1035650"/>
              <a:ext cx="129275" cy="1399150"/>
            </a:xfrm>
            <a:custGeom>
              <a:rect b="b" l="l" r="r" t="t"/>
              <a:pathLst>
                <a:path extrusionOk="0" fill="none" h="55966" w="5171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h="46794" w="5211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4"/>
            <p:cNvSpPr/>
            <p:nvPr/>
          </p:nvSpPr>
          <p:spPr>
            <a:xfrm>
              <a:off x="747750" y="1264950"/>
              <a:ext cx="130275" cy="1169850"/>
            </a:xfrm>
            <a:custGeom>
              <a:rect b="b" l="l" r="r" t="t"/>
              <a:pathLst>
                <a:path extrusionOk="0" fill="none" h="46794" w="5211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34"/>
          <p:cNvSpPr txBox="1"/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Formulation</a:t>
            </a:r>
            <a:r>
              <a:rPr lang="en"/>
              <a:t> </a:t>
            </a:r>
            <a:endParaRPr/>
          </a:p>
        </p:txBody>
      </p:sp>
      <p:sp>
        <p:nvSpPr>
          <p:cNvPr id="2481" name="Google Shape;2481;p34"/>
          <p:cNvSpPr txBox="1"/>
          <p:nvPr>
            <p:ph idx="1" type="subTitle"/>
          </p:nvPr>
        </p:nvSpPr>
        <p:spPr>
          <a:xfrm>
            <a:off x="181950" y="1884750"/>
            <a:ext cx="23430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Minimize:</a:t>
            </a:r>
            <a:endParaRPr/>
          </a:p>
        </p:txBody>
      </p:sp>
      <p:pic>
        <p:nvPicPr>
          <p:cNvPr id="2482" name="Google Shape;24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88" y="2318250"/>
            <a:ext cx="24860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34"/>
          <p:cNvSpPr txBox="1"/>
          <p:nvPr/>
        </p:nvSpPr>
        <p:spPr>
          <a:xfrm>
            <a:off x="1606550" y="3898900"/>
            <a:ext cx="6477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xi represents a city, and d(xi,xi+1) is the distance between cities xi and xi+1​. For a tour, the path should return to the starting city, so xn+1=x1​.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5"/>
          <p:cNvSpPr txBox="1"/>
          <p:nvPr>
            <p:ph type="title"/>
          </p:nvPr>
        </p:nvSpPr>
        <p:spPr>
          <a:xfrm>
            <a:off x="0" y="2763975"/>
            <a:ext cx="62865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Explored</a:t>
            </a:r>
            <a:endParaRPr/>
          </a:p>
        </p:txBody>
      </p:sp>
      <p:sp>
        <p:nvSpPr>
          <p:cNvPr id="2489" name="Google Shape;2489;p35"/>
          <p:cNvSpPr txBox="1"/>
          <p:nvPr>
            <p:ph idx="2" type="title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90" name="Google Shape;2490;p35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91" name="Google Shape;2491;p35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492" name="Google Shape;2492;p3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h="101064" w="115502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1399800" y="-802100"/>
              <a:ext cx="2037900" cy="1095625"/>
            </a:xfrm>
            <a:custGeom>
              <a:rect b="b" l="l" r="r" t="t"/>
              <a:pathLst>
                <a:path extrusionOk="0" fill="none" h="43825" w="81516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2354850" y="-1076800"/>
              <a:ext cx="605325" cy="544625"/>
            </a:xfrm>
            <a:custGeom>
              <a:rect b="b" l="l" r="r" t="t"/>
              <a:pathLst>
                <a:path extrusionOk="0" fill="none" h="21785" w="24213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1874150" y="-1353075"/>
              <a:ext cx="608500" cy="546225"/>
            </a:xfrm>
            <a:custGeom>
              <a:rect b="b" l="l" r="r" t="t"/>
              <a:pathLst>
                <a:path extrusionOk="0" fill="none" h="21849" w="2434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2830800" y="-1353075"/>
              <a:ext cx="606900" cy="546225"/>
            </a:xfrm>
            <a:custGeom>
              <a:rect b="b" l="l" r="r" t="t"/>
              <a:pathLst>
                <a:path extrusionOk="0" fill="none" h="21849" w="24276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1067625" y="-1658125"/>
              <a:ext cx="2887550" cy="2526600"/>
            </a:xfrm>
            <a:custGeom>
              <a:rect b="b" l="l" r="r" t="t"/>
              <a:pathLst>
                <a:path extrusionOk="0" fill="none" h="101064" w="115502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6"/>
          <p:cNvSpPr txBox="1"/>
          <p:nvPr/>
        </p:nvSpPr>
        <p:spPr>
          <a:xfrm>
            <a:off x="2292350" y="222250"/>
            <a:ext cx="4381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Algorithmic Approaches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841225" y="1003150"/>
            <a:ext cx="198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Exact Methods</a:t>
            </a:r>
            <a:endParaRPr b="1"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4" name="Google Shape;2504;p36"/>
          <p:cNvSpPr txBox="1"/>
          <p:nvPr/>
        </p:nvSpPr>
        <p:spPr>
          <a:xfrm>
            <a:off x="488800" y="1593700"/>
            <a:ext cx="34671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-Brute Force Algorithm </a:t>
            </a: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-Branch And Bound </a:t>
            </a: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-Dynamic Programming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(Held-Karp)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-Integer Linear Programming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5" name="Google Shape;2505;p36"/>
          <p:cNvSpPr txBox="1"/>
          <p:nvPr/>
        </p:nvSpPr>
        <p:spPr>
          <a:xfrm>
            <a:off x="4714800" y="1003150"/>
            <a:ext cx="3467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Approximation Algorithms</a:t>
            </a:r>
            <a:endParaRPr b="1" sz="21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6" name="Google Shape;2506;p36"/>
          <p:cNvSpPr txBox="1"/>
          <p:nvPr/>
        </p:nvSpPr>
        <p:spPr>
          <a:xfrm>
            <a:off x="4286100" y="1546250"/>
            <a:ext cx="48579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-Nearest Neighbor Algorithm (Greedy) </a:t>
            </a: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-Christofides Algorithm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-2-opt and 3-opt Heuristics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-Minimum Spanning Tree Approach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7" name="Google Shape;2507;p36"/>
          <p:cNvSpPr txBox="1"/>
          <p:nvPr/>
        </p:nvSpPr>
        <p:spPr>
          <a:xfrm>
            <a:off x="2822425" y="3352500"/>
            <a:ext cx="3235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Metaheuristic Approaches .</a:t>
            </a:r>
            <a:endParaRPr b="1" sz="2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8" name="Google Shape;2508;p36"/>
          <p:cNvSpPr txBox="1"/>
          <p:nvPr/>
        </p:nvSpPr>
        <p:spPr>
          <a:xfrm>
            <a:off x="3124050" y="3790800"/>
            <a:ext cx="32352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-Genetic Algorithms.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Simulated Annealing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-Ant Colony Optimization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-Tabu Search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twork Connections Style Pitch Deck by Slidesgo">
  <a:themeElements>
    <a:clrScheme name="Simple Light">
      <a:dk1>
        <a:srgbClr val="363636"/>
      </a:dk1>
      <a:lt1>
        <a:srgbClr val="F3F3F2"/>
      </a:lt1>
      <a:dk2>
        <a:srgbClr val="C9DAF8"/>
      </a:dk2>
      <a:lt2>
        <a:srgbClr val="A2B5D6"/>
      </a:lt2>
      <a:accent1>
        <a:srgbClr val="AABB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